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394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394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394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394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598152" y="6092952"/>
            <a:ext cx="2590800" cy="539750"/>
          </a:xfrm>
          <a:custGeom>
            <a:avLst/>
            <a:gdLst/>
            <a:ahLst/>
            <a:cxnLst/>
            <a:rect l="l" t="t" r="r" b="b"/>
            <a:pathLst>
              <a:path w="2590800" h="539750">
                <a:moveTo>
                  <a:pt x="2590800" y="0"/>
                </a:moveTo>
                <a:lnTo>
                  <a:pt x="0" y="0"/>
                </a:lnTo>
                <a:lnTo>
                  <a:pt x="0" y="539496"/>
                </a:lnTo>
                <a:lnTo>
                  <a:pt x="2590800" y="539496"/>
                </a:lnTo>
                <a:lnTo>
                  <a:pt x="2590800" y="0"/>
                </a:lnTo>
                <a:close/>
              </a:path>
            </a:pathLst>
          </a:custGeom>
          <a:solidFill>
            <a:srgbClr val="F394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27692" y="6228588"/>
            <a:ext cx="807707" cy="29260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408598"/>
            <a:ext cx="7603990" cy="12381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394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5752" y="1760924"/>
            <a:ext cx="11062335" cy="3865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88912" y="6509877"/>
            <a:ext cx="217170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hyperlink" Target="mailto:eric.obryan@basf.com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Relationship Id="rId3" Type="http://schemas.openxmlformats.org/officeDocument/2006/relationships/image" Target="../media/image14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Relationship Id="rId3" Type="http://schemas.openxmlformats.org/officeDocument/2006/relationships/image" Target="../media/image14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Relationship Id="rId4" Type="http://schemas.openxmlformats.org/officeDocument/2006/relationships/hyperlink" Target="mailto:eric.obryan@basf.com" TargetMode="Externa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3" y="0"/>
              <a:ext cx="12187427" cy="6858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864108"/>
              <a:ext cx="6195060" cy="1080770"/>
            </a:xfrm>
            <a:custGeom>
              <a:avLst/>
              <a:gdLst/>
              <a:ahLst/>
              <a:cxnLst/>
              <a:rect l="l" t="t" r="r" b="b"/>
              <a:pathLst>
                <a:path w="6195060" h="1080770">
                  <a:moveTo>
                    <a:pt x="6195060" y="0"/>
                  </a:moveTo>
                  <a:lnTo>
                    <a:pt x="0" y="0"/>
                  </a:lnTo>
                  <a:lnTo>
                    <a:pt x="0" y="1080515"/>
                  </a:lnTo>
                  <a:lnTo>
                    <a:pt x="6195060" y="1080515"/>
                  </a:lnTo>
                  <a:lnTo>
                    <a:pt x="6195060" y="0"/>
                  </a:lnTo>
                  <a:close/>
                </a:path>
              </a:pathLst>
            </a:custGeom>
            <a:solidFill>
              <a:srgbClr val="F394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11396" y="1127760"/>
              <a:ext cx="1618487" cy="58673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1944611"/>
              <a:ext cx="6195060" cy="3888104"/>
            </a:xfrm>
            <a:custGeom>
              <a:avLst/>
              <a:gdLst/>
              <a:ahLst/>
              <a:cxnLst/>
              <a:rect l="l" t="t" r="r" b="b"/>
              <a:pathLst>
                <a:path w="6195060" h="3888104">
                  <a:moveTo>
                    <a:pt x="6195060" y="0"/>
                  </a:moveTo>
                  <a:lnTo>
                    <a:pt x="0" y="0"/>
                  </a:lnTo>
                  <a:lnTo>
                    <a:pt x="0" y="3887736"/>
                  </a:lnTo>
                  <a:lnTo>
                    <a:pt x="6195060" y="3887736"/>
                  </a:lnTo>
                  <a:lnTo>
                    <a:pt x="6195060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96151" y="4171528"/>
            <a:ext cx="4314825" cy="1146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</a:pPr>
            <a:r>
              <a:rPr dirty="0" sz="1600" b="1">
                <a:latin typeface="Arial"/>
                <a:cs typeface="Arial"/>
              </a:rPr>
              <a:t>Eric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O’Bryan</a:t>
            </a:r>
            <a:endParaRPr sz="1600">
              <a:latin typeface="Arial"/>
              <a:cs typeface="Arial"/>
            </a:endParaRPr>
          </a:p>
          <a:p>
            <a:pPr marL="12700" marR="1443355">
              <a:lnSpc>
                <a:spcPts val="1730"/>
              </a:lnSpc>
              <a:spcBef>
                <a:spcPts val="120"/>
              </a:spcBef>
            </a:pPr>
            <a:r>
              <a:rPr dirty="0" sz="1600" b="1">
                <a:latin typeface="Arial"/>
                <a:cs typeface="Arial"/>
              </a:rPr>
              <a:t>BASF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Construction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Solutions </a:t>
            </a:r>
            <a:r>
              <a:rPr dirty="0" sz="1600" b="1">
                <a:latin typeface="Arial"/>
                <a:cs typeface="Arial"/>
              </a:rPr>
              <a:t>Dispersions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and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Resins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605"/>
              </a:lnSpc>
            </a:pPr>
            <a:r>
              <a:rPr dirty="0" sz="1600" b="1">
                <a:latin typeface="Arial"/>
                <a:cs typeface="Arial"/>
              </a:rPr>
              <a:t>Building</a:t>
            </a:r>
            <a:r>
              <a:rPr dirty="0" sz="1600" spc="-6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Envelope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Market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Segment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Manager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25"/>
              </a:lnSpc>
            </a:pPr>
            <a:r>
              <a:rPr dirty="0" sz="1600" spc="-10" b="1">
                <a:latin typeface="Arial"/>
                <a:cs typeface="Arial"/>
                <a:hlinkClick r:id="rId4"/>
              </a:rPr>
              <a:t>eric.obryan@basf.com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59426" y="2274618"/>
            <a:ext cx="561149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000000"/>
                </a:solidFill>
              </a:rPr>
              <a:t>Market</a:t>
            </a:r>
            <a:r>
              <a:rPr dirty="0" sz="3600" spc="-105">
                <a:solidFill>
                  <a:srgbClr val="000000"/>
                </a:solidFill>
              </a:rPr>
              <a:t> </a:t>
            </a:r>
            <a:r>
              <a:rPr dirty="0" sz="3600">
                <a:solidFill>
                  <a:srgbClr val="000000"/>
                </a:solidFill>
              </a:rPr>
              <a:t>Trends</a:t>
            </a:r>
            <a:r>
              <a:rPr dirty="0" sz="3600" spc="-70">
                <a:solidFill>
                  <a:srgbClr val="000000"/>
                </a:solidFill>
              </a:rPr>
              <a:t> </a:t>
            </a:r>
            <a:r>
              <a:rPr dirty="0" sz="3600">
                <a:solidFill>
                  <a:srgbClr val="000000"/>
                </a:solidFill>
              </a:rPr>
              <a:t>in</a:t>
            </a:r>
            <a:r>
              <a:rPr dirty="0" sz="3600" spc="-75">
                <a:solidFill>
                  <a:srgbClr val="000000"/>
                </a:solidFill>
              </a:rPr>
              <a:t> </a:t>
            </a:r>
            <a:r>
              <a:rPr dirty="0" sz="3600" spc="-10">
                <a:solidFill>
                  <a:srgbClr val="000000"/>
                </a:solidFill>
              </a:rPr>
              <a:t>Building </a:t>
            </a:r>
            <a:r>
              <a:rPr dirty="0" sz="3600">
                <a:solidFill>
                  <a:srgbClr val="000000"/>
                </a:solidFill>
              </a:rPr>
              <a:t>Envelope</a:t>
            </a:r>
            <a:r>
              <a:rPr dirty="0" sz="3600" spc="-20">
                <a:solidFill>
                  <a:srgbClr val="000000"/>
                </a:solidFill>
              </a:rPr>
              <a:t> </a:t>
            </a:r>
            <a:r>
              <a:rPr dirty="0" sz="3600" spc="-10">
                <a:solidFill>
                  <a:srgbClr val="000000"/>
                </a:solidFill>
              </a:rPr>
              <a:t>Coatings</a:t>
            </a:r>
            <a:endParaRPr sz="3600"/>
          </a:p>
        </p:txBody>
      </p:sp>
      <p:sp>
        <p:nvSpPr>
          <p:cNvPr id="9" name="object 9" descr=""/>
          <p:cNvSpPr txBox="1"/>
          <p:nvPr/>
        </p:nvSpPr>
        <p:spPr>
          <a:xfrm>
            <a:off x="10407395" y="5500115"/>
            <a:ext cx="1365885" cy="370840"/>
          </a:xfrm>
          <a:prstGeom prst="rect">
            <a:avLst/>
          </a:prstGeom>
          <a:solidFill>
            <a:srgbClr val="F39400"/>
          </a:solidFill>
          <a:ln w="12700">
            <a:solidFill>
              <a:srgbClr val="B36C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FPCA</a:t>
            </a:r>
            <a:r>
              <a:rPr dirty="0" sz="18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28600" y="5952744"/>
            <a:ext cx="11734800" cy="0"/>
          </a:xfrm>
          <a:custGeom>
            <a:avLst/>
            <a:gdLst/>
            <a:ahLst/>
            <a:cxnLst/>
            <a:rect l="l" t="t" r="r" b="b"/>
            <a:pathLst>
              <a:path w="11734800" h="0">
                <a:moveTo>
                  <a:pt x="0" y="0"/>
                </a:moveTo>
                <a:lnTo>
                  <a:pt x="11734469" y="0"/>
                </a:lnTo>
              </a:path>
            </a:pathLst>
          </a:custGeom>
          <a:ln w="15875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240029" y="1477010"/>
            <a:ext cx="4428490" cy="784860"/>
            <a:chOff x="240029" y="1477010"/>
            <a:chExt cx="4428490" cy="784860"/>
          </a:xfrm>
        </p:grpSpPr>
        <p:sp>
          <p:nvSpPr>
            <p:cNvPr id="4" name="object 4" descr=""/>
            <p:cNvSpPr/>
            <p:nvPr/>
          </p:nvSpPr>
          <p:spPr>
            <a:xfrm>
              <a:off x="240029" y="1489710"/>
              <a:ext cx="4048125" cy="0"/>
            </a:xfrm>
            <a:custGeom>
              <a:avLst/>
              <a:gdLst/>
              <a:ahLst/>
              <a:cxnLst/>
              <a:rect l="l" t="t" r="r" b="b"/>
              <a:pathLst>
                <a:path w="4048125" h="0">
                  <a:moveTo>
                    <a:pt x="0" y="0"/>
                  </a:moveTo>
                  <a:lnTo>
                    <a:pt x="4047807" y="0"/>
                  </a:lnTo>
                </a:path>
              </a:pathLst>
            </a:custGeom>
            <a:ln w="25400">
              <a:solidFill>
                <a:srgbClr val="F394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47471" y="1528572"/>
              <a:ext cx="4320540" cy="733425"/>
            </a:xfrm>
            <a:custGeom>
              <a:avLst/>
              <a:gdLst/>
              <a:ahLst/>
              <a:cxnLst/>
              <a:rect l="l" t="t" r="r" b="b"/>
              <a:pathLst>
                <a:path w="4320540" h="733425">
                  <a:moveTo>
                    <a:pt x="4165384" y="0"/>
                  </a:moveTo>
                  <a:lnTo>
                    <a:pt x="0" y="0"/>
                  </a:lnTo>
                  <a:lnTo>
                    <a:pt x="0" y="733044"/>
                  </a:lnTo>
                  <a:lnTo>
                    <a:pt x="4165384" y="733044"/>
                  </a:lnTo>
                  <a:lnTo>
                    <a:pt x="4320540" y="366522"/>
                  </a:lnTo>
                  <a:lnTo>
                    <a:pt x="4165384" y="0"/>
                  </a:lnTo>
                  <a:close/>
                </a:path>
              </a:pathLst>
            </a:custGeom>
            <a:solidFill>
              <a:srgbClr val="F394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347472" y="2375916"/>
            <a:ext cx="4320540" cy="733425"/>
          </a:xfrm>
          <a:custGeom>
            <a:avLst/>
            <a:gdLst/>
            <a:ahLst/>
            <a:cxnLst/>
            <a:rect l="l" t="t" r="r" b="b"/>
            <a:pathLst>
              <a:path w="4320540" h="733425">
                <a:moveTo>
                  <a:pt x="4165384" y="0"/>
                </a:moveTo>
                <a:lnTo>
                  <a:pt x="0" y="0"/>
                </a:lnTo>
                <a:lnTo>
                  <a:pt x="0" y="733044"/>
                </a:lnTo>
                <a:lnTo>
                  <a:pt x="4165384" y="733044"/>
                </a:lnTo>
                <a:lnTo>
                  <a:pt x="4320540" y="366522"/>
                </a:lnTo>
                <a:lnTo>
                  <a:pt x="4165384" y="0"/>
                </a:lnTo>
                <a:close/>
              </a:path>
            </a:pathLst>
          </a:custGeom>
          <a:solidFill>
            <a:srgbClr val="F39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347472" y="3224783"/>
            <a:ext cx="4320540" cy="733425"/>
          </a:xfrm>
          <a:custGeom>
            <a:avLst/>
            <a:gdLst/>
            <a:ahLst/>
            <a:cxnLst/>
            <a:rect l="l" t="t" r="r" b="b"/>
            <a:pathLst>
              <a:path w="4320540" h="733425">
                <a:moveTo>
                  <a:pt x="4165384" y="0"/>
                </a:moveTo>
                <a:lnTo>
                  <a:pt x="0" y="0"/>
                </a:lnTo>
                <a:lnTo>
                  <a:pt x="0" y="733044"/>
                </a:lnTo>
                <a:lnTo>
                  <a:pt x="4165384" y="733044"/>
                </a:lnTo>
                <a:lnTo>
                  <a:pt x="4320540" y="366522"/>
                </a:lnTo>
                <a:lnTo>
                  <a:pt x="4165384" y="0"/>
                </a:lnTo>
                <a:close/>
              </a:path>
            </a:pathLst>
          </a:custGeom>
          <a:solidFill>
            <a:srgbClr val="F39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347472" y="4055364"/>
            <a:ext cx="4320540" cy="733425"/>
          </a:xfrm>
          <a:custGeom>
            <a:avLst/>
            <a:gdLst/>
            <a:ahLst/>
            <a:cxnLst/>
            <a:rect l="l" t="t" r="r" b="b"/>
            <a:pathLst>
              <a:path w="4320540" h="733425">
                <a:moveTo>
                  <a:pt x="4165384" y="0"/>
                </a:moveTo>
                <a:lnTo>
                  <a:pt x="0" y="0"/>
                </a:lnTo>
                <a:lnTo>
                  <a:pt x="0" y="733044"/>
                </a:lnTo>
                <a:lnTo>
                  <a:pt x="4165384" y="733044"/>
                </a:lnTo>
                <a:lnTo>
                  <a:pt x="4320540" y="366522"/>
                </a:lnTo>
                <a:lnTo>
                  <a:pt x="4165384" y="0"/>
                </a:lnTo>
                <a:close/>
              </a:path>
            </a:pathLst>
          </a:custGeom>
          <a:solidFill>
            <a:srgbClr val="F39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15271" y="566055"/>
            <a:ext cx="243776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Market</a:t>
            </a:r>
            <a:r>
              <a:rPr dirty="0" spc="-70"/>
              <a:t> </a:t>
            </a:r>
            <a:r>
              <a:rPr dirty="0" spc="-10"/>
              <a:t>Trends</a:t>
            </a:r>
          </a:p>
        </p:txBody>
      </p:sp>
      <p:sp>
        <p:nvSpPr>
          <p:cNvPr id="10" name="object 10" descr=""/>
          <p:cNvSpPr/>
          <p:nvPr/>
        </p:nvSpPr>
        <p:spPr>
          <a:xfrm>
            <a:off x="347472" y="4930140"/>
            <a:ext cx="4320540" cy="733425"/>
          </a:xfrm>
          <a:custGeom>
            <a:avLst/>
            <a:gdLst/>
            <a:ahLst/>
            <a:cxnLst/>
            <a:rect l="l" t="t" r="r" b="b"/>
            <a:pathLst>
              <a:path w="4320540" h="733425">
                <a:moveTo>
                  <a:pt x="4165384" y="0"/>
                </a:moveTo>
                <a:lnTo>
                  <a:pt x="0" y="0"/>
                </a:lnTo>
                <a:lnTo>
                  <a:pt x="0" y="733044"/>
                </a:lnTo>
                <a:lnTo>
                  <a:pt x="4165384" y="733044"/>
                </a:lnTo>
                <a:lnTo>
                  <a:pt x="4320540" y="366522"/>
                </a:lnTo>
                <a:lnTo>
                  <a:pt x="4165384" y="0"/>
                </a:lnTo>
                <a:close/>
              </a:path>
            </a:pathLst>
          </a:custGeom>
          <a:solidFill>
            <a:srgbClr val="F39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686498" y="1739816"/>
            <a:ext cx="3655695" cy="37007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Labor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Shortage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Cost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Increase</a:t>
            </a:r>
            <a:endParaRPr sz="1800">
              <a:latin typeface="Arial"/>
              <a:cs typeface="Arial"/>
            </a:endParaRPr>
          </a:p>
          <a:p>
            <a:pPr algn="ctr" marL="476884" marR="470534">
              <a:lnSpc>
                <a:spcPts val="6680"/>
              </a:lnSpc>
              <a:spcBef>
                <a:spcPts val="96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Energy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Efficiency</a:t>
            </a: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Increase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Customer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Consolidation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Systems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 Models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Sustainability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4635" y="0"/>
            <a:ext cx="4815839" cy="4696967"/>
          </a:xfrm>
          <a:prstGeom prst="rect">
            <a:avLst/>
          </a:prstGeom>
        </p:spPr>
      </p:pic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Labor</a:t>
            </a:r>
            <a:r>
              <a:rPr dirty="0" spc="-65"/>
              <a:t> </a:t>
            </a:r>
            <a:r>
              <a:rPr dirty="0" spc="-10"/>
              <a:t>Shortage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4597" y="1962685"/>
            <a:ext cx="3562457" cy="385253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6312" y="1962657"/>
            <a:ext cx="3557327" cy="38473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7811" y="1962629"/>
            <a:ext cx="3554098" cy="384216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" y="1014983"/>
            <a:ext cx="9102066" cy="52090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Labor</a:t>
            </a:r>
            <a:r>
              <a:rPr dirty="0" spc="-65"/>
              <a:t> </a:t>
            </a:r>
            <a:r>
              <a:rPr dirty="0" spc="-10"/>
              <a:t>Shortage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88449" y="1055025"/>
            <a:ext cx="11900535" cy="5577840"/>
            <a:chOff x="288449" y="1055025"/>
            <a:chExt cx="11900535" cy="55778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449" y="1055025"/>
              <a:ext cx="9749567" cy="369985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8659" y="2162568"/>
              <a:ext cx="7051547" cy="425499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3732" y="2357628"/>
              <a:ext cx="6463283" cy="366673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Labor</a:t>
            </a:r>
            <a:r>
              <a:rPr dirty="0" spc="-65"/>
              <a:t> </a:t>
            </a:r>
            <a:r>
              <a:rPr dirty="0" spc="-10"/>
              <a:t>Shortage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598529" y="4808728"/>
            <a:ext cx="1417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U.S.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Census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Bureau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Labor</a:t>
            </a:r>
            <a:r>
              <a:rPr dirty="0" spc="-65"/>
              <a:t> </a:t>
            </a:r>
            <a:r>
              <a:rPr dirty="0"/>
              <a:t>Shortage</a:t>
            </a:r>
            <a:r>
              <a:rPr dirty="0" spc="-60"/>
              <a:t> </a:t>
            </a:r>
            <a:r>
              <a:rPr dirty="0"/>
              <a:t>–</a:t>
            </a:r>
            <a:r>
              <a:rPr dirty="0" spc="-95"/>
              <a:t> </a:t>
            </a:r>
            <a:r>
              <a:rPr dirty="0"/>
              <a:t>Implication</a:t>
            </a:r>
            <a:r>
              <a:rPr dirty="0" spc="-80"/>
              <a:t> </a:t>
            </a:r>
            <a:r>
              <a:rPr dirty="0"/>
              <a:t>on</a:t>
            </a:r>
            <a:r>
              <a:rPr dirty="0" spc="-80"/>
              <a:t> </a:t>
            </a:r>
            <a:r>
              <a:rPr dirty="0" spc="-10"/>
              <a:t>Coatings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03300" y="1928251"/>
            <a:ext cx="6127750" cy="1458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One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coat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39400"/>
              </a:buClr>
              <a:buFont typeface="Wingdings"/>
              <a:buChar char=""/>
            </a:pPr>
            <a:endParaRPr sz="17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Faster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dry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/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set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time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39400"/>
              </a:buClr>
              <a:buFont typeface="Wingdings"/>
              <a:buChar char=""/>
            </a:pPr>
            <a:endParaRPr sz="17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Broader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application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environments: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cold,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wet,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humid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3947" y="1199388"/>
            <a:ext cx="4660391" cy="3017519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Energy</a:t>
            </a:r>
            <a:r>
              <a:rPr dirty="0" spc="-85"/>
              <a:t> </a:t>
            </a:r>
            <a:r>
              <a:rPr dirty="0" spc="-10"/>
              <a:t>Efficiency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8849" y="1197864"/>
            <a:ext cx="5909630" cy="513130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92083" y="0"/>
            <a:ext cx="3898379" cy="276301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Energy</a:t>
            </a:r>
            <a:r>
              <a:rPr dirty="0" spc="-85"/>
              <a:t> </a:t>
            </a:r>
            <a:r>
              <a:rPr dirty="0" spc="-10"/>
              <a:t>Efficiency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465" y="1519463"/>
            <a:ext cx="5924909" cy="464966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92083" y="0"/>
            <a:ext cx="3898379" cy="276301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Energy</a:t>
            </a:r>
            <a:r>
              <a:rPr dirty="0" spc="-85"/>
              <a:t> </a:t>
            </a:r>
            <a:r>
              <a:rPr dirty="0" spc="-10"/>
              <a:t>Efficiency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730" y="1245954"/>
            <a:ext cx="6495768" cy="4940859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92083" y="0"/>
            <a:ext cx="3898379" cy="276301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Energy</a:t>
            </a:r>
            <a:r>
              <a:rPr dirty="0" spc="-85"/>
              <a:t> </a:t>
            </a:r>
            <a:r>
              <a:rPr dirty="0" spc="-10"/>
              <a:t>Efficiency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932" y="954024"/>
            <a:ext cx="6436928" cy="521120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2468" y="1502664"/>
            <a:ext cx="5161787" cy="3668267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Energy</a:t>
            </a:r>
            <a:r>
              <a:rPr dirty="0" spc="-70"/>
              <a:t> </a:t>
            </a:r>
            <a:r>
              <a:rPr dirty="0"/>
              <a:t>Efficiency</a:t>
            </a:r>
            <a:r>
              <a:rPr dirty="0" spc="-70"/>
              <a:t> </a:t>
            </a:r>
            <a:r>
              <a:rPr dirty="0" spc="-10"/>
              <a:t>-</a:t>
            </a:r>
            <a:r>
              <a:rPr dirty="0"/>
              <a:t>-</a:t>
            </a:r>
            <a:r>
              <a:rPr dirty="0" spc="-85"/>
              <a:t> </a:t>
            </a:r>
            <a:r>
              <a:rPr dirty="0"/>
              <a:t>Implication</a:t>
            </a:r>
            <a:r>
              <a:rPr dirty="0" spc="-80"/>
              <a:t> </a:t>
            </a:r>
            <a:r>
              <a:rPr dirty="0"/>
              <a:t>on</a:t>
            </a:r>
            <a:r>
              <a:rPr dirty="0" spc="-75"/>
              <a:t> </a:t>
            </a:r>
            <a:r>
              <a:rPr dirty="0" spc="-10"/>
              <a:t>Coatings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03300" y="1822179"/>
            <a:ext cx="4966970" cy="298196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40"/>
              </a:spcBef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Initial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Performance</a:t>
            </a:r>
            <a:endParaRPr sz="2000">
              <a:latin typeface="Arial"/>
              <a:cs typeface="Arial"/>
            </a:endParaRPr>
          </a:p>
          <a:p>
            <a:pPr marL="370840">
              <a:lnSpc>
                <a:spcPct val="100000"/>
              </a:lnSpc>
              <a:spcBef>
                <a:spcPts val="840"/>
              </a:spcBef>
              <a:tabLst>
                <a:tab pos="731520" algn="l"/>
              </a:tabLst>
            </a:pPr>
            <a:r>
              <a:rPr dirty="0" sz="2000" spc="-50">
                <a:solidFill>
                  <a:srgbClr val="F39400"/>
                </a:solidFill>
                <a:latin typeface="Wingdings 3"/>
                <a:cs typeface="Wingdings 3"/>
              </a:rPr>
              <a:t></a:t>
            </a:r>
            <a:r>
              <a:rPr dirty="0" sz="2000">
                <a:solidFill>
                  <a:srgbClr val="F39400"/>
                </a:solidFill>
                <a:latin typeface="Times New Roman"/>
                <a:cs typeface="Times New Roman"/>
              </a:rPr>
              <a:t>	</a:t>
            </a:r>
            <a:r>
              <a:rPr dirty="0" sz="2000">
                <a:latin typeface="Arial"/>
                <a:cs typeface="Arial"/>
              </a:rPr>
              <a:t>High</a:t>
            </a:r>
            <a:r>
              <a:rPr dirty="0" sz="2000" spc="-10">
                <a:latin typeface="Arial"/>
                <a:cs typeface="Arial"/>
              </a:rPr>
              <a:t> reflectivity</a:t>
            </a:r>
            <a:endParaRPr sz="2000">
              <a:latin typeface="Arial"/>
              <a:cs typeface="Arial"/>
            </a:endParaRPr>
          </a:p>
          <a:p>
            <a:pPr marL="370840">
              <a:lnSpc>
                <a:spcPct val="100000"/>
              </a:lnSpc>
              <a:spcBef>
                <a:spcPts val="840"/>
              </a:spcBef>
              <a:tabLst>
                <a:tab pos="731520" algn="l"/>
              </a:tabLst>
            </a:pPr>
            <a:r>
              <a:rPr dirty="0" sz="2000" spc="-50">
                <a:solidFill>
                  <a:srgbClr val="F39400"/>
                </a:solidFill>
                <a:latin typeface="Wingdings 3"/>
                <a:cs typeface="Wingdings 3"/>
              </a:rPr>
              <a:t></a:t>
            </a:r>
            <a:r>
              <a:rPr dirty="0" sz="2000">
                <a:solidFill>
                  <a:srgbClr val="F39400"/>
                </a:solidFill>
                <a:latin typeface="Times New Roman"/>
                <a:cs typeface="Times New Roman"/>
              </a:rPr>
              <a:t>	</a:t>
            </a:r>
            <a:r>
              <a:rPr dirty="0" sz="2000">
                <a:latin typeface="Arial"/>
                <a:cs typeface="Arial"/>
              </a:rPr>
              <a:t>Seal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holes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040"/>
              </a:spcBef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Long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Term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Performance</a:t>
            </a:r>
            <a:endParaRPr sz="2000">
              <a:latin typeface="Arial"/>
              <a:cs typeface="Arial"/>
            </a:endParaRPr>
          </a:p>
          <a:p>
            <a:pPr marL="370840">
              <a:lnSpc>
                <a:spcPct val="100000"/>
              </a:lnSpc>
              <a:spcBef>
                <a:spcPts val="840"/>
              </a:spcBef>
              <a:tabLst>
                <a:tab pos="731520" algn="l"/>
              </a:tabLst>
            </a:pPr>
            <a:r>
              <a:rPr dirty="0" sz="2000" spc="-50">
                <a:solidFill>
                  <a:srgbClr val="F39400"/>
                </a:solidFill>
                <a:latin typeface="Wingdings 3"/>
                <a:cs typeface="Wingdings 3"/>
              </a:rPr>
              <a:t></a:t>
            </a:r>
            <a:r>
              <a:rPr dirty="0" sz="2000">
                <a:solidFill>
                  <a:srgbClr val="F39400"/>
                </a:solidFill>
                <a:latin typeface="Times New Roman"/>
                <a:cs typeface="Times New Roman"/>
              </a:rPr>
              <a:t>	</a:t>
            </a:r>
            <a:r>
              <a:rPr dirty="0" sz="2000">
                <a:latin typeface="Arial"/>
                <a:cs typeface="Arial"/>
              </a:rPr>
              <a:t>Products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must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maintain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performance:</a:t>
            </a:r>
            <a:endParaRPr sz="2000">
              <a:latin typeface="Arial"/>
              <a:cs typeface="Arial"/>
            </a:endParaRPr>
          </a:p>
          <a:p>
            <a:pPr lvl="1" marL="1086485" indent="-354965">
              <a:lnSpc>
                <a:spcPct val="100000"/>
              </a:lnSpc>
              <a:spcBef>
                <a:spcPts val="540"/>
              </a:spcBef>
              <a:buClr>
                <a:srgbClr val="F39400"/>
              </a:buClr>
              <a:buChar char="●"/>
              <a:tabLst>
                <a:tab pos="1086485" algn="l"/>
              </a:tabLst>
            </a:pPr>
            <a:r>
              <a:rPr dirty="0" sz="2000">
                <a:latin typeface="Arial"/>
                <a:cs typeface="Arial"/>
              </a:rPr>
              <a:t>Dirt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pick-up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resistance</a:t>
            </a:r>
            <a:endParaRPr sz="2000">
              <a:latin typeface="Arial"/>
              <a:cs typeface="Arial"/>
            </a:endParaRPr>
          </a:p>
          <a:p>
            <a:pPr lvl="1" marL="1086485" indent="-354965">
              <a:lnSpc>
                <a:spcPct val="100000"/>
              </a:lnSpc>
              <a:spcBef>
                <a:spcPts val="540"/>
              </a:spcBef>
              <a:buClr>
                <a:srgbClr val="F39400"/>
              </a:buClr>
              <a:buChar char="●"/>
              <a:tabLst>
                <a:tab pos="1086485" algn="l"/>
              </a:tabLst>
            </a:pPr>
            <a:r>
              <a:rPr dirty="0" sz="2000">
                <a:latin typeface="Arial"/>
                <a:cs typeface="Arial"/>
              </a:rPr>
              <a:t>Elongation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to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maintain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seal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2083" y="0"/>
            <a:ext cx="3898379" cy="276301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Customer</a:t>
            </a:r>
            <a:r>
              <a:rPr dirty="0" spc="-125"/>
              <a:t> </a:t>
            </a:r>
            <a:r>
              <a:rPr dirty="0" spc="-10"/>
              <a:t>Consolidation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9379" y="2013038"/>
            <a:ext cx="7607808" cy="3314971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605" y="408598"/>
            <a:ext cx="435165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Customer</a:t>
            </a:r>
            <a:r>
              <a:rPr dirty="0" spc="-125"/>
              <a:t> </a:t>
            </a:r>
            <a:r>
              <a:rPr dirty="0" spc="-10"/>
              <a:t>Consolidation </a:t>
            </a:r>
            <a:r>
              <a:rPr dirty="0"/>
              <a:t>–</a:t>
            </a:r>
            <a:r>
              <a:rPr dirty="0" spc="-65"/>
              <a:t> </a:t>
            </a:r>
            <a:r>
              <a:rPr dirty="0"/>
              <a:t>Implication</a:t>
            </a:r>
            <a:r>
              <a:rPr dirty="0" spc="-65"/>
              <a:t> </a:t>
            </a:r>
            <a:r>
              <a:rPr dirty="0"/>
              <a:t>on</a:t>
            </a:r>
            <a:r>
              <a:rPr dirty="0" spc="-65"/>
              <a:t> </a:t>
            </a:r>
            <a:r>
              <a:rPr dirty="0" spc="-10"/>
              <a:t>Coatings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03300" y="1898473"/>
            <a:ext cx="6426200" cy="1595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43560" indent="-342900">
              <a:lnSpc>
                <a:spcPct val="110000"/>
              </a:lnSpc>
              <a:spcBef>
                <a:spcPts val="95"/>
              </a:spcBef>
              <a:buClr>
                <a:srgbClr val="F39400"/>
              </a:buClr>
              <a:buFont typeface="Wingdings"/>
              <a:buChar char=""/>
              <a:tabLst>
                <a:tab pos="355600" algn="l"/>
              </a:tabLst>
            </a:pPr>
            <a:r>
              <a:rPr dirty="0" sz="2000">
                <a:latin typeface="Arial"/>
                <a:cs typeface="Arial"/>
              </a:rPr>
              <a:t>Increased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buying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power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good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cost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performance alternatives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10000"/>
              </a:lnSpc>
              <a:spcBef>
                <a:spcPts val="1805"/>
              </a:spcBef>
              <a:buClr>
                <a:srgbClr val="F39400"/>
              </a:buClr>
              <a:buFont typeface="Wingdings"/>
              <a:buChar char=""/>
              <a:tabLst>
                <a:tab pos="355600" algn="l"/>
              </a:tabLst>
            </a:pPr>
            <a:r>
              <a:rPr dirty="0" sz="2000">
                <a:latin typeface="Arial"/>
                <a:cs typeface="Arial"/>
              </a:rPr>
              <a:t>Big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budgets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for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deep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innovation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new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step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change solutions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67116" y="0"/>
            <a:ext cx="4023359" cy="590397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New</a:t>
            </a:r>
            <a:r>
              <a:rPr dirty="0" spc="-50"/>
              <a:t> </a:t>
            </a:r>
            <a:r>
              <a:rPr dirty="0" spc="-10"/>
              <a:t>Systems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03300" y="1928251"/>
            <a:ext cx="3533140" cy="1458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 spc="-10">
                <a:latin typeface="Arial"/>
                <a:cs typeface="Arial"/>
              </a:rPr>
              <a:t>Prefabrication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39400"/>
              </a:buClr>
              <a:buFont typeface="Wingdings"/>
              <a:buChar char=""/>
            </a:pPr>
            <a:endParaRPr sz="17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System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/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layer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consolidation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39400"/>
              </a:buClr>
              <a:buFont typeface="Wingdings"/>
              <a:buChar char=""/>
            </a:pPr>
            <a:endParaRPr sz="17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New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substrates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6879" y="190512"/>
            <a:ext cx="6451091" cy="430071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New</a:t>
            </a:r>
            <a:r>
              <a:rPr dirty="0" spc="-80"/>
              <a:t> </a:t>
            </a:r>
            <a:r>
              <a:rPr dirty="0"/>
              <a:t>Systems</a:t>
            </a:r>
            <a:r>
              <a:rPr dirty="0" spc="-40"/>
              <a:t> </a:t>
            </a:r>
            <a:r>
              <a:rPr dirty="0"/>
              <a:t>–</a:t>
            </a:r>
            <a:r>
              <a:rPr dirty="0" spc="-80"/>
              <a:t> </a:t>
            </a:r>
            <a:r>
              <a:rPr dirty="0"/>
              <a:t>Implications</a:t>
            </a:r>
            <a:r>
              <a:rPr dirty="0" spc="-70"/>
              <a:t> </a:t>
            </a:r>
            <a:r>
              <a:rPr dirty="0"/>
              <a:t>on</a:t>
            </a:r>
            <a:r>
              <a:rPr dirty="0" spc="-80"/>
              <a:t> </a:t>
            </a:r>
            <a:r>
              <a:rPr dirty="0" spc="-10"/>
              <a:t>Coatings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03300" y="1898473"/>
            <a:ext cx="5965190" cy="1930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39115" indent="-342900">
              <a:lnSpc>
                <a:spcPct val="110000"/>
              </a:lnSpc>
              <a:spcBef>
                <a:spcPts val="95"/>
              </a:spcBef>
              <a:buClr>
                <a:srgbClr val="F39400"/>
              </a:buClr>
              <a:buFont typeface="Wingdings"/>
              <a:buChar char=""/>
              <a:tabLst>
                <a:tab pos="355600" algn="l"/>
              </a:tabLst>
            </a:pPr>
            <a:r>
              <a:rPr dirty="0" sz="2000">
                <a:latin typeface="Arial"/>
                <a:cs typeface="Arial"/>
              </a:rPr>
              <a:t>Customers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consider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total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cost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ownership</a:t>
            </a:r>
            <a:r>
              <a:rPr dirty="0" sz="2000" spc="-50">
                <a:latin typeface="Arial"/>
                <a:cs typeface="Arial"/>
              </a:rPr>
              <a:t> – </a:t>
            </a:r>
            <a:r>
              <a:rPr dirty="0" sz="2000">
                <a:latin typeface="Arial"/>
                <a:cs typeface="Arial"/>
              </a:rPr>
              <a:t>looking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for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solutions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not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products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10000"/>
              </a:lnSpc>
              <a:spcBef>
                <a:spcPts val="1805"/>
              </a:spcBef>
              <a:buClr>
                <a:srgbClr val="F39400"/>
              </a:buClr>
              <a:buFont typeface="Wingdings"/>
              <a:buChar char=""/>
              <a:tabLst>
                <a:tab pos="355600" algn="l"/>
                <a:tab pos="4400550" algn="l"/>
              </a:tabLst>
            </a:pPr>
            <a:r>
              <a:rPr dirty="0" sz="2000">
                <a:latin typeface="Arial"/>
                <a:cs typeface="Arial"/>
              </a:rPr>
              <a:t>System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cost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not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product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cost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is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evaluated: </a:t>
            </a:r>
            <a:r>
              <a:rPr dirty="0" sz="2000">
                <a:latin typeface="Arial"/>
                <a:cs typeface="Arial"/>
              </a:rPr>
              <a:t>combine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layers,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integrate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systems,</a:t>
            </a:r>
            <a:r>
              <a:rPr dirty="0" sz="2000">
                <a:latin typeface="Arial"/>
                <a:cs typeface="Arial"/>
              </a:rPr>
              <a:t>	prefab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vs.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on- </a:t>
            </a:r>
            <a:r>
              <a:rPr dirty="0" sz="2000" spc="-20">
                <a:latin typeface="Arial"/>
                <a:cs typeface="Arial"/>
              </a:rPr>
              <a:t>site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28559" y="0"/>
            <a:ext cx="4661788" cy="5811011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Sustainability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389745" y="1925100"/>
            <a:ext cx="364617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404040"/>
                </a:solidFill>
                <a:latin typeface="Arial"/>
                <a:cs typeface="Arial"/>
              </a:rPr>
              <a:t>Renewable</a:t>
            </a:r>
            <a:r>
              <a:rPr dirty="0" sz="2800" spc="-12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404040"/>
                </a:solidFill>
                <a:latin typeface="Arial"/>
                <a:cs typeface="Arial"/>
              </a:rPr>
              <a:t>feedstock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476820" y="5206482"/>
            <a:ext cx="1723389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874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404040"/>
                </a:solidFill>
                <a:latin typeface="Arial"/>
                <a:cs typeface="Arial"/>
              </a:rPr>
              <a:t>derived</a:t>
            </a:r>
            <a:r>
              <a:rPr dirty="0" sz="2000" spc="-4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dirty="0" sz="2000" b="1">
                <a:solidFill>
                  <a:srgbClr val="404040"/>
                </a:solidFill>
                <a:latin typeface="Arial"/>
                <a:cs typeface="Arial"/>
              </a:rPr>
              <a:t>organic</a:t>
            </a:r>
            <a:r>
              <a:rPr dirty="0" sz="2000" spc="-5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404040"/>
                </a:solidFill>
                <a:latin typeface="Arial"/>
                <a:cs typeface="Arial"/>
              </a:rPr>
              <a:t>waste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29645" y="5196811"/>
            <a:ext cx="1609090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0955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404040"/>
                </a:solidFill>
                <a:latin typeface="Arial"/>
                <a:cs typeface="Arial"/>
              </a:rPr>
              <a:t>derived</a:t>
            </a:r>
            <a:r>
              <a:rPr dirty="0" sz="2000" spc="-3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404040"/>
                </a:solidFill>
                <a:latin typeface="Arial"/>
                <a:cs typeface="Arial"/>
              </a:rPr>
              <a:t>from </a:t>
            </a:r>
            <a:r>
              <a:rPr dirty="0" sz="2000" b="1">
                <a:solidFill>
                  <a:srgbClr val="404040"/>
                </a:solidFill>
                <a:latin typeface="Arial"/>
                <a:cs typeface="Arial"/>
              </a:rPr>
              <a:t>plastic</a:t>
            </a:r>
            <a:r>
              <a:rPr dirty="0" sz="2000" spc="-55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404040"/>
                </a:solidFill>
                <a:latin typeface="Arial"/>
                <a:cs typeface="Arial"/>
              </a:rPr>
              <a:t>waste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57982" y="1915374"/>
            <a:ext cx="335216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404040"/>
                </a:solidFill>
                <a:latin typeface="Arial"/>
                <a:cs typeface="Arial"/>
              </a:rPr>
              <a:t>Recycled</a:t>
            </a:r>
            <a:r>
              <a:rPr dirty="0" sz="2800" spc="-9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404040"/>
                </a:solidFill>
                <a:latin typeface="Arial"/>
                <a:cs typeface="Arial"/>
              </a:rPr>
              <a:t>feedstock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840223" y="2462783"/>
            <a:ext cx="2519680" cy="2520950"/>
            <a:chOff x="4840223" y="2462783"/>
            <a:chExt cx="2519680" cy="2520950"/>
          </a:xfrm>
        </p:grpSpPr>
        <p:sp>
          <p:nvSpPr>
            <p:cNvPr id="8" name="object 8" descr=""/>
            <p:cNvSpPr/>
            <p:nvPr/>
          </p:nvSpPr>
          <p:spPr>
            <a:xfrm>
              <a:off x="4840223" y="2462783"/>
              <a:ext cx="2519680" cy="2520950"/>
            </a:xfrm>
            <a:custGeom>
              <a:avLst/>
              <a:gdLst/>
              <a:ahLst/>
              <a:cxnLst/>
              <a:rect l="l" t="t" r="r" b="b"/>
              <a:pathLst>
                <a:path w="2519679" h="2520950">
                  <a:moveTo>
                    <a:pt x="1259586" y="0"/>
                  </a:moveTo>
                  <a:lnTo>
                    <a:pt x="1211271" y="910"/>
                  </a:lnTo>
                  <a:lnTo>
                    <a:pt x="1163416" y="3618"/>
                  </a:lnTo>
                  <a:lnTo>
                    <a:pt x="1116054" y="8092"/>
                  </a:lnTo>
                  <a:lnTo>
                    <a:pt x="1069217" y="14300"/>
                  </a:lnTo>
                  <a:lnTo>
                    <a:pt x="1022938" y="22208"/>
                  </a:lnTo>
                  <a:lnTo>
                    <a:pt x="977249" y="31784"/>
                  </a:lnTo>
                  <a:lnTo>
                    <a:pt x="932184" y="42995"/>
                  </a:lnTo>
                  <a:lnTo>
                    <a:pt x="887774" y="55809"/>
                  </a:lnTo>
                  <a:lnTo>
                    <a:pt x="844053" y="70192"/>
                  </a:lnTo>
                  <a:lnTo>
                    <a:pt x="801053" y="86113"/>
                  </a:lnTo>
                  <a:lnTo>
                    <a:pt x="758806" y="103539"/>
                  </a:lnTo>
                  <a:lnTo>
                    <a:pt x="717346" y="122437"/>
                  </a:lnTo>
                  <a:lnTo>
                    <a:pt x="676705" y="142774"/>
                  </a:lnTo>
                  <a:lnTo>
                    <a:pt x="636915" y="164518"/>
                  </a:lnTo>
                  <a:lnTo>
                    <a:pt x="598009" y="187636"/>
                  </a:lnTo>
                  <a:lnTo>
                    <a:pt x="560019" y="212096"/>
                  </a:lnTo>
                  <a:lnTo>
                    <a:pt x="522979" y="237865"/>
                  </a:lnTo>
                  <a:lnTo>
                    <a:pt x="486921" y="264910"/>
                  </a:lnTo>
                  <a:lnTo>
                    <a:pt x="451878" y="293198"/>
                  </a:lnTo>
                  <a:lnTo>
                    <a:pt x="417882" y="322697"/>
                  </a:lnTo>
                  <a:lnTo>
                    <a:pt x="384965" y="353375"/>
                  </a:lnTo>
                  <a:lnTo>
                    <a:pt x="353161" y="385199"/>
                  </a:lnTo>
                  <a:lnTo>
                    <a:pt x="322502" y="418135"/>
                  </a:lnTo>
                  <a:lnTo>
                    <a:pt x="293020" y="452152"/>
                  </a:lnTo>
                  <a:lnTo>
                    <a:pt x="264749" y="487217"/>
                  </a:lnTo>
                  <a:lnTo>
                    <a:pt x="237720" y="523297"/>
                  </a:lnTo>
                  <a:lnTo>
                    <a:pt x="211967" y="560359"/>
                  </a:lnTo>
                  <a:lnTo>
                    <a:pt x="187523" y="598371"/>
                  </a:lnTo>
                  <a:lnTo>
                    <a:pt x="164418" y="637301"/>
                  </a:lnTo>
                  <a:lnTo>
                    <a:pt x="142688" y="677115"/>
                  </a:lnTo>
                  <a:lnTo>
                    <a:pt x="122363" y="717781"/>
                  </a:lnTo>
                  <a:lnTo>
                    <a:pt x="103476" y="759266"/>
                  </a:lnTo>
                  <a:lnTo>
                    <a:pt x="86061" y="801538"/>
                  </a:lnTo>
                  <a:lnTo>
                    <a:pt x="70150" y="844564"/>
                  </a:lnTo>
                  <a:lnTo>
                    <a:pt x="55775" y="888312"/>
                  </a:lnTo>
                  <a:lnTo>
                    <a:pt x="42969" y="932748"/>
                  </a:lnTo>
                  <a:lnTo>
                    <a:pt x="31764" y="977841"/>
                  </a:lnTo>
                  <a:lnTo>
                    <a:pt x="22194" y="1023557"/>
                  </a:lnTo>
                  <a:lnTo>
                    <a:pt x="14291" y="1069864"/>
                  </a:lnTo>
                  <a:lnTo>
                    <a:pt x="8088" y="1116729"/>
                  </a:lnTo>
                  <a:lnTo>
                    <a:pt x="3616" y="1164120"/>
                  </a:lnTo>
                  <a:lnTo>
                    <a:pt x="909" y="1212003"/>
                  </a:lnTo>
                  <a:lnTo>
                    <a:pt x="0" y="1260347"/>
                  </a:lnTo>
                  <a:lnTo>
                    <a:pt x="909" y="1308692"/>
                  </a:lnTo>
                  <a:lnTo>
                    <a:pt x="3616" y="1356575"/>
                  </a:lnTo>
                  <a:lnTo>
                    <a:pt x="8088" y="1403966"/>
                  </a:lnTo>
                  <a:lnTo>
                    <a:pt x="14291" y="1450831"/>
                  </a:lnTo>
                  <a:lnTo>
                    <a:pt x="22194" y="1497138"/>
                  </a:lnTo>
                  <a:lnTo>
                    <a:pt x="31764" y="1542854"/>
                  </a:lnTo>
                  <a:lnTo>
                    <a:pt x="42969" y="1587947"/>
                  </a:lnTo>
                  <a:lnTo>
                    <a:pt x="55775" y="1632383"/>
                  </a:lnTo>
                  <a:lnTo>
                    <a:pt x="70150" y="1676131"/>
                  </a:lnTo>
                  <a:lnTo>
                    <a:pt x="86061" y="1719157"/>
                  </a:lnTo>
                  <a:lnTo>
                    <a:pt x="103476" y="1761429"/>
                  </a:lnTo>
                  <a:lnTo>
                    <a:pt x="122363" y="1802914"/>
                  </a:lnTo>
                  <a:lnTo>
                    <a:pt x="142688" y="1843580"/>
                  </a:lnTo>
                  <a:lnTo>
                    <a:pt x="164418" y="1883394"/>
                  </a:lnTo>
                  <a:lnTo>
                    <a:pt x="187523" y="1922324"/>
                  </a:lnTo>
                  <a:lnTo>
                    <a:pt x="211967" y="1960336"/>
                  </a:lnTo>
                  <a:lnTo>
                    <a:pt x="237720" y="1997398"/>
                  </a:lnTo>
                  <a:lnTo>
                    <a:pt x="264749" y="2033478"/>
                  </a:lnTo>
                  <a:lnTo>
                    <a:pt x="293020" y="2068543"/>
                  </a:lnTo>
                  <a:lnTo>
                    <a:pt x="322502" y="2102560"/>
                  </a:lnTo>
                  <a:lnTo>
                    <a:pt x="353161" y="2135496"/>
                  </a:lnTo>
                  <a:lnTo>
                    <a:pt x="384965" y="2167320"/>
                  </a:lnTo>
                  <a:lnTo>
                    <a:pt x="417882" y="2197998"/>
                  </a:lnTo>
                  <a:lnTo>
                    <a:pt x="451878" y="2227497"/>
                  </a:lnTo>
                  <a:lnTo>
                    <a:pt x="486921" y="2255785"/>
                  </a:lnTo>
                  <a:lnTo>
                    <a:pt x="522979" y="2282830"/>
                  </a:lnTo>
                  <a:lnTo>
                    <a:pt x="560019" y="2308599"/>
                  </a:lnTo>
                  <a:lnTo>
                    <a:pt x="598009" y="2333059"/>
                  </a:lnTo>
                  <a:lnTo>
                    <a:pt x="636915" y="2356177"/>
                  </a:lnTo>
                  <a:lnTo>
                    <a:pt x="676705" y="2377921"/>
                  </a:lnTo>
                  <a:lnTo>
                    <a:pt x="717346" y="2398258"/>
                  </a:lnTo>
                  <a:lnTo>
                    <a:pt x="758806" y="2417156"/>
                  </a:lnTo>
                  <a:lnTo>
                    <a:pt x="801053" y="2434582"/>
                  </a:lnTo>
                  <a:lnTo>
                    <a:pt x="844053" y="2450503"/>
                  </a:lnTo>
                  <a:lnTo>
                    <a:pt x="887774" y="2464886"/>
                  </a:lnTo>
                  <a:lnTo>
                    <a:pt x="932184" y="2477700"/>
                  </a:lnTo>
                  <a:lnTo>
                    <a:pt x="977249" y="2488911"/>
                  </a:lnTo>
                  <a:lnTo>
                    <a:pt x="1022938" y="2498487"/>
                  </a:lnTo>
                  <a:lnTo>
                    <a:pt x="1069217" y="2506395"/>
                  </a:lnTo>
                  <a:lnTo>
                    <a:pt x="1116054" y="2512603"/>
                  </a:lnTo>
                  <a:lnTo>
                    <a:pt x="1163416" y="2517077"/>
                  </a:lnTo>
                  <a:lnTo>
                    <a:pt x="1211271" y="2519785"/>
                  </a:lnTo>
                  <a:lnTo>
                    <a:pt x="1259586" y="2520695"/>
                  </a:lnTo>
                  <a:lnTo>
                    <a:pt x="1307900" y="2519785"/>
                  </a:lnTo>
                  <a:lnTo>
                    <a:pt x="1355755" y="2517077"/>
                  </a:lnTo>
                  <a:lnTo>
                    <a:pt x="1403117" y="2512603"/>
                  </a:lnTo>
                  <a:lnTo>
                    <a:pt x="1449954" y="2506395"/>
                  </a:lnTo>
                  <a:lnTo>
                    <a:pt x="1496233" y="2498487"/>
                  </a:lnTo>
                  <a:lnTo>
                    <a:pt x="1541922" y="2488911"/>
                  </a:lnTo>
                  <a:lnTo>
                    <a:pt x="1586987" y="2477700"/>
                  </a:lnTo>
                  <a:lnTo>
                    <a:pt x="1631397" y="2464886"/>
                  </a:lnTo>
                  <a:lnTo>
                    <a:pt x="1675118" y="2450503"/>
                  </a:lnTo>
                  <a:lnTo>
                    <a:pt x="1718118" y="2434582"/>
                  </a:lnTo>
                  <a:lnTo>
                    <a:pt x="1760365" y="2417156"/>
                  </a:lnTo>
                  <a:lnTo>
                    <a:pt x="1801825" y="2398258"/>
                  </a:lnTo>
                  <a:lnTo>
                    <a:pt x="1842466" y="2377921"/>
                  </a:lnTo>
                  <a:lnTo>
                    <a:pt x="1882256" y="2356177"/>
                  </a:lnTo>
                  <a:lnTo>
                    <a:pt x="1921162" y="2333059"/>
                  </a:lnTo>
                  <a:lnTo>
                    <a:pt x="1959152" y="2308599"/>
                  </a:lnTo>
                  <a:lnTo>
                    <a:pt x="1996192" y="2282830"/>
                  </a:lnTo>
                  <a:lnTo>
                    <a:pt x="2032250" y="2255785"/>
                  </a:lnTo>
                  <a:lnTo>
                    <a:pt x="2067293" y="2227497"/>
                  </a:lnTo>
                  <a:lnTo>
                    <a:pt x="2101289" y="2197998"/>
                  </a:lnTo>
                  <a:lnTo>
                    <a:pt x="2134206" y="2167320"/>
                  </a:lnTo>
                  <a:lnTo>
                    <a:pt x="2166010" y="2135496"/>
                  </a:lnTo>
                  <a:lnTo>
                    <a:pt x="2196669" y="2102560"/>
                  </a:lnTo>
                  <a:lnTo>
                    <a:pt x="2226151" y="2068543"/>
                  </a:lnTo>
                  <a:lnTo>
                    <a:pt x="2254422" y="2033478"/>
                  </a:lnTo>
                  <a:lnTo>
                    <a:pt x="2281451" y="1997398"/>
                  </a:lnTo>
                  <a:lnTo>
                    <a:pt x="2307204" y="1960336"/>
                  </a:lnTo>
                  <a:lnTo>
                    <a:pt x="2331648" y="1922324"/>
                  </a:lnTo>
                  <a:lnTo>
                    <a:pt x="2354753" y="1883394"/>
                  </a:lnTo>
                  <a:lnTo>
                    <a:pt x="2376483" y="1843580"/>
                  </a:lnTo>
                  <a:lnTo>
                    <a:pt x="2396808" y="1802914"/>
                  </a:lnTo>
                  <a:lnTo>
                    <a:pt x="2415695" y="1761429"/>
                  </a:lnTo>
                  <a:lnTo>
                    <a:pt x="2433110" y="1719157"/>
                  </a:lnTo>
                  <a:lnTo>
                    <a:pt x="2449021" y="1676131"/>
                  </a:lnTo>
                  <a:lnTo>
                    <a:pt x="2463396" y="1632383"/>
                  </a:lnTo>
                  <a:lnTo>
                    <a:pt x="2476202" y="1587947"/>
                  </a:lnTo>
                  <a:lnTo>
                    <a:pt x="2487407" y="1542854"/>
                  </a:lnTo>
                  <a:lnTo>
                    <a:pt x="2496977" y="1497138"/>
                  </a:lnTo>
                  <a:lnTo>
                    <a:pt x="2504880" y="1450831"/>
                  </a:lnTo>
                  <a:lnTo>
                    <a:pt x="2511083" y="1403966"/>
                  </a:lnTo>
                  <a:lnTo>
                    <a:pt x="2515555" y="1356575"/>
                  </a:lnTo>
                  <a:lnTo>
                    <a:pt x="2518262" y="1308692"/>
                  </a:lnTo>
                  <a:lnTo>
                    <a:pt x="2519172" y="1260347"/>
                  </a:lnTo>
                  <a:lnTo>
                    <a:pt x="2518262" y="1212003"/>
                  </a:lnTo>
                  <a:lnTo>
                    <a:pt x="2515555" y="1164120"/>
                  </a:lnTo>
                  <a:lnTo>
                    <a:pt x="2511083" y="1116729"/>
                  </a:lnTo>
                  <a:lnTo>
                    <a:pt x="2504880" y="1069864"/>
                  </a:lnTo>
                  <a:lnTo>
                    <a:pt x="2496977" y="1023557"/>
                  </a:lnTo>
                  <a:lnTo>
                    <a:pt x="2487407" y="977841"/>
                  </a:lnTo>
                  <a:lnTo>
                    <a:pt x="2476202" y="932748"/>
                  </a:lnTo>
                  <a:lnTo>
                    <a:pt x="2463396" y="888312"/>
                  </a:lnTo>
                  <a:lnTo>
                    <a:pt x="2449021" y="844564"/>
                  </a:lnTo>
                  <a:lnTo>
                    <a:pt x="2433110" y="801538"/>
                  </a:lnTo>
                  <a:lnTo>
                    <a:pt x="2415695" y="759266"/>
                  </a:lnTo>
                  <a:lnTo>
                    <a:pt x="2396808" y="717781"/>
                  </a:lnTo>
                  <a:lnTo>
                    <a:pt x="2376483" y="677115"/>
                  </a:lnTo>
                  <a:lnTo>
                    <a:pt x="2354753" y="637301"/>
                  </a:lnTo>
                  <a:lnTo>
                    <a:pt x="2331648" y="598371"/>
                  </a:lnTo>
                  <a:lnTo>
                    <a:pt x="2307204" y="560359"/>
                  </a:lnTo>
                  <a:lnTo>
                    <a:pt x="2281451" y="523297"/>
                  </a:lnTo>
                  <a:lnTo>
                    <a:pt x="2254422" y="487217"/>
                  </a:lnTo>
                  <a:lnTo>
                    <a:pt x="2226151" y="452152"/>
                  </a:lnTo>
                  <a:lnTo>
                    <a:pt x="2196669" y="418135"/>
                  </a:lnTo>
                  <a:lnTo>
                    <a:pt x="2166010" y="385199"/>
                  </a:lnTo>
                  <a:lnTo>
                    <a:pt x="2134206" y="353375"/>
                  </a:lnTo>
                  <a:lnTo>
                    <a:pt x="2101289" y="322697"/>
                  </a:lnTo>
                  <a:lnTo>
                    <a:pt x="2067293" y="293198"/>
                  </a:lnTo>
                  <a:lnTo>
                    <a:pt x="2032250" y="264910"/>
                  </a:lnTo>
                  <a:lnTo>
                    <a:pt x="1996192" y="237865"/>
                  </a:lnTo>
                  <a:lnTo>
                    <a:pt x="1959152" y="212096"/>
                  </a:lnTo>
                  <a:lnTo>
                    <a:pt x="1921162" y="187636"/>
                  </a:lnTo>
                  <a:lnTo>
                    <a:pt x="1882256" y="164518"/>
                  </a:lnTo>
                  <a:lnTo>
                    <a:pt x="1842466" y="142774"/>
                  </a:lnTo>
                  <a:lnTo>
                    <a:pt x="1801825" y="122437"/>
                  </a:lnTo>
                  <a:lnTo>
                    <a:pt x="1760365" y="103539"/>
                  </a:lnTo>
                  <a:lnTo>
                    <a:pt x="1718118" y="86113"/>
                  </a:lnTo>
                  <a:lnTo>
                    <a:pt x="1675118" y="70192"/>
                  </a:lnTo>
                  <a:lnTo>
                    <a:pt x="1631397" y="55809"/>
                  </a:lnTo>
                  <a:lnTo>
                    <a:pt x="1586987" y="42995"/>
                  </a:lnTo>
                  <a:lnTo>
                    <a:pt x="1541922" y="31784"/>
                  </a:lnTo>
                  <a:lnTo>
                    <a:pt x="1496233" y="22208"/>
                  </a:lnTo>
                  <a:lnTo>
                    <a:pt x="1449954" y="14300"/>
                  </a:lnTo>
                  <a:lnTo>
                    <a:pt x="1403117" y="8092"/>
                  </a:lnTo>
                  <a:lnTo>
                    <a:pt x="1355755" y="3618"/>
                  </a:lnTo>
                  <a:lnTo>
                    <a:pt x="1307900" y="910"/>
                  </a:lnTo>
                  <a:lnTo>
                    <a:pt x="1259586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027676" y="3145548"/>
              <a:ext cx="1982470" cy="972819"/>
            </a:xfrm>
            <a:custGeom>
              <a:avLst/>
              <a:gdLst/>
              <a:ahLst/>
              <a:cxnLst/>
              <a:rect l="l" t="t" r="r" b="b"/>
              <a:pathLst>
                <a:path w="1982470" h="972820">
                  <a:moveTo>
                    <a:pt x="1564081" y="902195"/>
                  </a:moveTo>
                  <a:lnTo>
                    <a:pt x="1360157" y="902195"/>
                  </a:lnTo>
                  <a:lnTo>
                    <a:pt x="1360157" y="371322"/>
                  </a:lnTo>
                  <a:lnTo>
                    <a:pt x="1417459" y="348996"/>
                  </a:lnTo>
                  <a:lnTo>
                    <a:pt x="1455420" y="319836"/>
                  </a:lnTo>
                  <a:lnTo>
                    <a:pt x="1457706" y="277228"/>
                  </a:lnTo>
                  <a:lnTo>
                    <a:pt x="1433626" y="204622"/>
                  </a:lnTo>
                  <a:lnTo>
                    <a:pt x="1330452" y="3568"/>
                  </a:lnTo>
                  <a:lnTo>
                    <a:pt x="1330452" y="373011"/>
                  </a:lnTo>
                  <a:lnTo>
                    <a:pt x="1330452" y="902195"/>
                  </a:lnTo>
                  <a:lnTo>
                    <a:pt x="1287653" y="902195"/>
                  </a:lnTo>
                  <a:lnTo>
                    <a:pt x="1248600" y="786422"/>
                  </a:lnTo>
                  <a:lnTo>
                    <a:pt x="1248600" y="902195"/>
                  </a:lnTo>
                  <a:lnTo>
                    <a:pt x="869061" y="902195"/>
                  </a:lnTo>
                  <a:lnTo>
                    <a:pt x="887437" y="850480"/>
                  </a:lnTo>
                  <a:lnTo>
                    <a:pt x="1202880" y="766711"/>
                  </a:lnTo>
                  <a:lnTo>
                    <a:pt x="1248600" y="902195"/>
                  </a:lnTo>
                  <a:lnTo>
                    <a:pt x="1248600" y="786422"/>
                  </a:lnTo>
                  <a:lnTo>
                    <a:pt x="1188212" y="607377"/>
                  </a:lnTo>
                  <a:lnTo>
                    <a:pt x="1188212" y="743165"/>
                  </a:lnTo>
                  <a:lnTo>
                    <a:pt x="898194" y="820191"/>
                  </a:lnTo>
                  <a:lnTo>
                    <a:pt x="958684" y="649973"/>
                  </a:lnTo>
                  <a:lnTo>
                    <a:pt x="1188212" y="743165"/>
                  </a:lnTo>
                  <a:lnTo>
                    <a:pt x="1188212" y="607377"/>
                  </a:lnTo>
                  <a:lnTo>
                    <a:pt x="1184770" y="597166"/>
                  </a:lnTo>
                  <a:lnTo>
                    <a:pt x="1184770" y="712978"/>
                  </a:lnTo>
                  <a:lnTo>
                    <a:pt x="967613" y="624814"/>
                  </a:lnTo>
                  <a:lnTo>
                    <a:pt x="968629" y="621944"/>
                  </a:lnTo>
                  <a:lnTo>
                    <a:pt x="1133779" y="561822"/>
                  </a:lnTo>
                  <a:lnTo>
                    <a:pt x="1184770" y="712978"/>
                  </a:lnTo>
                  <a:lnTo>
                    <a:pt x="1184770" y="597166"/>
                  </a:lnTo>
                  <a:lnTo>
                    <a:pt x="1118133" y="399605"/>
                  </a:lnTo>
                  <a:lnTo>
                    <a:pt x="1118133" y="539292"/>
                  </a:lnTo>
                  <a:lnTo>
                    <a:pt x="980147" y="589534"/>
                  </a:lnTo>
                  <a:lnTo>
                    <a:pt x="1022096" y="471512"/>
                  </a:lnTo>
                  <a:lnTo>
                    <a:pt x="1118133" y="539292"/>
                  </a:lnTo>
                  <a:lnTo>
                    <a:pt x="1118133" y="399605"/>
                  </a:lnTo>
                  <a:lnTo>
                    <a:pt x="1113955" y="387210"/>
                  </a:lnTo>
                  <a:lnTo>
                    <a:pt x="1113955" y="502996"/>
                  </a:lnTo>
                  <a:lnTo>
                    <a:pt x="1031570" y="444855"/>
                  </a:lnTo>
                  <a:lnTo>
                    <a:pt x="1063777" y="354215"/>
                  </a:lnTo>
                  <a:lnTo>
                    <a:pt x="1113955" y="502996"/>
                  </a:lnTo>
                  <a:lnTo>
                    <a:pt x="1113955" y="387210"/>
                  </a:lnTo>
                  <a:lnTo>
                    <a:pt x="1084262" y="299173"/>
                  </a:lnTo>
                  <a:lnTo>
                    <a:pt x="1263929" y="239217"/>
                  </a:lnTo>
                  <a:lnTo>
                    <a:pt x="1330452" y="373011"/>
                  </a:lnTo>
                  <a:lnTo>
                    <a:pt x="1330452" y="3568"/>
                  </a:lnTo>
                  <a:lnTo>
                    <a:pt x="1328623" y="0"/>
                  </a:lnTo>
                  <a:lnTo>
                    <a:pt x="1178052" y="66459"/>
                  </a:lnTo>
                  <a:lnTo>
                    <a:pt x="1221790" y="154470"/>
                  </a:lnTo>
                  <a:lnTo>
                    <a:pt x="1036345" y="216344"/>
                  </a:lnTo>
                  <a:lnTo>
                    <a:pt x="1036345" y="315150"/>
                  </a:lnTo>
                  <a:lnTo>
                    <a:pt x="827747" y="902195"/>
                  </a:lnTo>
                  <a:lnTo>
                    <a:pt x="464807" y="902195"/>
                  </a:lnTo>
                  <a:lnTo>
                    <a:pt x="464807" y="641591"/>
                  </a:lnTo>
                  <a:lnTo>
                    <a:pt x="340156" y="641591"/>
                  </a:lnTo>
                  <a:lnTo>
                    <a:pt x="340156" y="547433"/>
                  </a:lnTo>
                  <a:lnTo>
                    <a:pt x="1036345" y="315150"/>
                  </a:lnTo>
                  <a:lnTo>
                    <a:pt x="1036345" y="216344"/>
                  </a:lnTo>
                  <a:lnTo>
                    <a:pt x="169164" y="505675"/>
                  </a:lnTo>
                  <a:lnTo>
                    <a:pt x="206298" y="592086"/>
                  </a:lnTo>
                  <a:lnTo>
                    <a:pt x="292608" y="563295"/>
                  </a:lnTo>
                  <a:lnTo>
                    <a:pt x="292608" y="641591"/>
                  </a:lnTo>
                  <a:lnTo>
                    <a:pt x="167640" y="641591"/>
                  </a:lnTo>
                  <a:lnTo>
                    <a:pt x="167640" y="902195"/>
                  </a:lnTo>
                  <a:lnTo>
                    <a:pt x="0" y="902195"/>
                  </a:lnTo>
                  <a:lnTo>
                    <a:pt x="0" y="972299"/>
                  </a:lnTo>
                  <a:lnTo>
                    <a:pt x="1564081" y="972299"/>
                  </a:lnTo>
                  <a:lnTo>
                    <a:pt x="1564081" y="902195"/>
                  </a:lnTo>
                  <a:close/>
                </a:path>
                <a:path w="1982470" h="972820">
                  <a:moveTo>
                    <a:pt x="1982228" y="747534"/>
                  </a:moveTo>
                  <a:lnTo>
                    <a:pt x="1974748" y="701281"/>
                  </a:lnTo>
                  <a:lnTo>
                    <a:pt x="1960130" y="655878"/>
                  </a:lnTo>
                  <a:lnTo>
                    <a:pt x="1940585" y="611530"/>
                  </a:lnTo>
                  <a:lnTo>
                    <a:pt x="1918284" y="568439"/>
                  </a:lnTo>
                  <a:lnTo>
                    <a:pt x="1895462" y="526796"/>
                  </a:lnTo>
                  <a:lnTo>
                    <a:pt x="1875612" y="487857"/>
                  </a:lnTo>
                  <a:lnTo>
                    <a:pt x="1857032" y="445630"/>
                  </a:lnTo>
                  <a:lnTo>
                    <a:pt x="1840268" y="402678"/>
                  </a:lnTo>
                  <a:lnTo>
                    <a:pt x="1825866" y="361530"/>
                  </a:lnTo>
                  <a:lnTo>
                    <a:pt x="1798802" y="268211"/>
                  </a:lnTo>
                  <a:lnTo>
                    <a:pt x="1773377" y="360743"/>
                  </a:lnTo>
                  <a:lnTo>
                    <a:pt x="1754822" y="417918"/>
                  </a:lnTo>
                  <a:lnTo>
                    <a:pt x="1734108" y="463435"/>
                  </a:lnTo>
                  <a:lnTo>
                    <a:pt x="1702155" y="520966"/>
                  </a:lnTo>
                  <a:lnTo>
                    <a:pt x="1678711" y="562597"/>
                  </a:lnTo>
                  <a:lnTo>
                    <a:pt x="1656232" y="605688"/>
                  </a:lnTo>
                  <a:lnTo>
                    <a:pt x="1636814" y="650036"/>
                  </a:lnTo>
                  <a:lnTo>
                    <a:pt x="1622615" y="695439"/>
                  </a:lnTo>
                  <a:lnTo>
                    <a:pt x="1615757" y="741692"/>
                  </a:lnTo>
                  <a:lnTo>
                    <a:pt x="1618361" y="788593"/>
                  </a:lnTo>
                  <a:lnTo>
                    <a:pt x="1632559" y="835939"/>
                  </a:lnTo>
                  <a:lnTo>
                    <a:pt x="1664093" y="877493"/>
                  </a:lnTo>
                  <a:lnTo>
                    <a:pt x="1720164" y="910132"/>
                  </a:lnTo>
                  <a:lnTo>
                    <a:pt x="1766989" y="922032"/>
                  </a:lnTo>
                  <a:lnTo>
                    <a:pt x="1816049" y="924344"/>
                  </a:lnTo>
                  <a:lnTo>
                    <a:pt x="1863966" y="917270"/>
                  </a:lnTo>
                  <a:lnTo>
                    <a:pt x="1907349" y="901014"/>
                  </a:lnTo>
                  <a:lnTo>
                    <a:pt x="1942807" y="875779"/>
                  </a:lnTo>
                  <a:lnTo>
                    <a:pt x="1966988" y="841768"/>
                  </a:lnTo>
                  <a:lnTo>
                    <a:pt x="1980374" y="794435"/>
                  </a:lnTo>
                  <a:lnTo>
                    <a:pt x="1982228" y="747534"/>
                  </a:lnTo>
                  <a:close/>
                </a:path>
              </a:pathLst>
            </a:custGeom>
            <a:solidFill>
              <a:srgbClr val="00499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1372" y="3904487"/>
              <a:ext cx="97023" cy="111717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8013192" y="2471927"/>
            <a:ext cx="2519680" cy="2520950"/>
            <a:chOff x="8013192" y="2471927"/>
            <a:chExt cx="2519680" cy="2520950"/>
          </a:xfrm>
        </p:grpSpPr>
        <p:sp>
          <p:nvSpPr>
            <p:cNvPr id="12" name="object 12" descr=""/>
            <p:cNvSpPr/>
            <p:nvPr/>
          </p:nvSpPr>
          <p:spPr>
            <a:xfrm>
              <a:off x="8013192" y="2471927"/>
              <a:ext cx="2519680" cy="2520950"/>
            </a:xfrm>
            <a:custGeom>
              <a:avLst/>
              <a:gdLst/>
              <a:ahLst/>
              <a:cxnLst/>
              <a:rect l="l" t="t" r="r" b="b"/>
              <a:pathLst>
                <a:path w="2519679" h="2520950">
                  <a:moveTo>
                    <a:pt x="1259586" y="0"/>
                  </a:moveTo>
                  <a:lnTo>
                    <a:pt x="1211271" y="910"/>
                  </a:lnTo>
                  <a:lnTo>
                    <a:pt x="1163416" y="3618"/>
                  </a:lnTo>
                  <a:lnTo>
                    <a:pt x="1116054" y="8092"/>
                  </a:lnTo>
                  <a:lnTo>
                    <a:pt x="1069217" y="14300"/>
                  </a:lnTo>
                  <a:lnTo>
                    <a:pt x="1022938" y="22208"/>
                  </a:lnTo>
                  <a:lnTo>
                    <a:pt x="977249" y="31784"/>
                  </a:lnTo>
                  <a:lnTo>
                    <a:pt x="932184" y="42995"/>
                  </a:lnTo>
                  <a:lnTo>
                    <a:pt x="887774" y="55809"/>
                  </a:lnTo>
                  <a:lnTo>
                    <a:pt x="844053" y="70192"/>
                  </a:lnTo>
                  <a:lnTo>
                    <a:pt x="801053" y="86113"/>
                  </a:lnTo>
                  <a:lnTo>
                    <a:pt x="758806" y="103539"/>
                  </a:lnTo>
                  <a:lnTo>
                    <a:pt x="717346" y="122437"/>
                  </a:lnTo>
                  <a:lnTo>
                    <a:pt x="676705" y="142774"/>
                  </a:lnTo>
                  <a:lnTo>
                    <a:pt x="636915" y="164518"/>
                  </a:lnTo>
                  <a:lnTo>
                    <a:pt x="598009" y="187636"/>
                  </a:lnTo>
                  <a:lnTo>
                    <a:pt x="560019" y="212096"/>
                  </a:lnTo>
                  <a:lnTo>
                    <a:pt x="522979" y="237865"/>
                  </a:lnTo>
                  <a:lnTo>
                    <a:pt x="486921" y="264910"/>
                  </a:lnTo>
                  <a:lnTo>
                    <a:pt x="451878" y="293198"/>
                  </a:lnTo>
                  <a:lnTo>
                    <a:pt x="417882" y="322697"/>
                  </a:lnTo>
                  <a:lnTo>
                    <a:pt x="384965" y="353375"/>
                  </a:lnTo>
                  <a:lnTo>
                    <a:pt x="353161" y="385199"/>
                  </a:lnTo>
                  <a:lnTo>
                    <a:pt x="322502" y="418135"/>
                  </a:lnTo>
                  <a:lnTo>
                    <a:pt x="293020" y="452152"/>
                  </a:lnTo>
                  <a:lnTo>
                    <a:pt x="264749" y="487217"/>
                  </a:lnTo>
                  <a:lnTo>
                    <a:pt x="237720" y="523297"/>
                  </a:lnTo>
                  <a:lnTo>
                    <a:pt x="211967" y="560359"/>
                  </a:lnTo>
                  <a:lnTo>
                    <a:pt x="187523" y="598371"/>
                  </a:lnTo>
                  <a:lnTo>
                    <a:pt x="164418" y="637301"/>
                  </a:lnTo>
                  <a:lnTo>
                    <a:pt x="142688" y="677115"/>
                  </a:lnTo>
                  <a:lnTo>
                    <a:pt x="122363" y="717781"/>
                  </a:lnTo>
                  <a:lnTo>
                    <a:pt x="103476" y="759266"/>
                  </a:lnTo>
                  <a:lnTo>
                    <a:pt x="86061" y="801538"/>
                  </a:lnTo>
                  <a:lnTo>
                    <a:pt x="70150" y="844564"/>
                  </a:lnTo>
                  <a:lnTo>
                    <a:pt x="55775" y="888312"/>
                  </a:lnTo>
                  <a:lnTo>
                    <a:pt x="42969" y="932748"/>
                  </a:lnTo>
                  <a:lnTo>
                    <a:pt x="31764" y="977841"/>
                  </a:lnTo>
                  <a:lnTo>
                    <a:pt x="22194" y="1023557"/>
                  </a:lnTo>
                  <a:lnTo>
                    <a:pt x="14291" y="1069864"/>
                  </a:lnTo>
                  <a:lnTo>
                    <a:pt x="8088" y="1116729"/>
                  </a:lnTo>
                  <a:lnTo>
                    <a:pt x="3616" y="1164120"/>
                  </a:lnTo>
                  <a:lnTo>
                    <a:pt x="909" y="1212003"/>
                  </a:lnTo>
                  <a:lnTo>
                    <a:pt x="0" y="1260348"/>
                  </a:lnTo>
                  <a:lnTo>
                    <a:pt x="909" y="1308692"/>
                  </a:lnTo>
                  <a:lnTo>
                    <a:pt x="3616" y="1356575"/>
                  </a:lnTo>
                  <a:lnTo>
                    <a:pt x="8088" y="1403966"/>
                  </a:lnTo>
                  <a:lnTo>
                    <a:pt x="14291" y="1450831"/>
                  </a:lnTo>
                  <a:lnTo>
                    <a:pt x="22194" y="1497138"/>
                  </a:lnTo>
                  <a:lnTo>
                    <a:pt x="31764" y="1542854"/>
                  </a:lnTo>
                  <a:lnTo>
                    <a:pt x="42969" y="1587947"/>
                  </a:lnTo>
                  <a:lnTo>
                    <a:pt x="55775" y="1632383"/>
                  </a:lnTo>
                  <a:lnTo>
                    <a:pt x="70150" y="1676131"/>
                  </a:lnTo>
                  <a:lnTo>
                    <a:pt x="86061" y="1719157"/>
                  </a:lnTo>
                  <a:lnTo>
                    <a:pt x="103476" y="1761429"/>
                  </a:lnTo>
                  <a:lnTo>
                    <a:pt x="122363" y="1802914"/>
                  </a:lnTo>
                  <a:lnTo>
                    <a:pt x="142688" y="1843580"/>
                  </a:lnTo>
                  <a:lnTo>
                    <a:pt x="164418" y="1883394"/>
                  </a:lnTo>
                  <a:lnTo>
                    <a:pt x="187523" y="1922324"/>
                  </a:lnTo>
                  <a:lnTo>
                    <a:pt x="211967" y="1960336"/>
                  </a:lnTo>
                  <a:lnTo>
                    <a:pt x="237720" y="1997398"/>
                  </a:lnTo>
                  <a:lnTo>
                    <a:pt x="264749" y="2033478"/>
                  </a:lnTo>
                  <a:lnTo>
                    <a:pt x="293020" y="2068543"/>
                  </a:lnTo>
                  <a:lnTo>
                    <a:pt x="322502" y="2102560"/>
                  </a:lnTo>
                  <a:lnTo>
                    <a:pt x="353161" y="2135496"/>
                  </a:lnTo>
                  <a:lnTo>
                    <a:pt x="384965" y="2167320"/>
                  </a:lnTo>
                  <a:lnTo>
                    <a:pt x="417882" y="2197998"/>
                  </a:lnTo>
                  <a:lnTo>
                    <a:pt x="451878" y="2227497"/>
                  </a:lnTo>
                  <a:lnTo>
                    <a:pt x="486921" y="2255785"/>
                  </a:lnTo>
                  <a:lnTo>
                    <a:pt x="522979" y="2282830"/>
                  </a:lnTo>
                  <a:lnTo>
                    <a:pt x="560019" y="2308599"/>
                  </a:lnTo>
                  <a:lnTo>
                    <a:pt x="598009" y="2333059"/>
                  </a:lnTo>
                  <a:lnTo>
                    <a:pt x="636915" y="2356177"/>
                  </a:lnTo>
                  <a:lnTo>
                    <a:pt x="676705" y="2377921"/>
                  </a:lnTo>
                  <a:lnTo>
                    <a:pt x="717346" y="2398258"/>
                  </a:lnTo>
                  <a:lnTo>
                    <a:pt x="758806" y="2417156"/>
                  </a:lnTo>
                  <a:lnTo>
                    <a:pt x="801053" y="2434582"/>
                  </a:lnTo>
                  <a:lnTo>
                    <a:pt x="844053" y="2450503"/>
                  </a:lnTo>
                  <a:lnTo>
                    <a:pt x="887774" y="2464886"/>
                  </a:lnTo>
                  <a:lnTo>
                    <a:pt x="932184" y="2477700"/>
                  </a:lnTo>
                  <a:lnTo>
                    <a:pt x="977249" y="2488911"/>
                  </a:lnTo>
                  <a:lnTo>
                    <a:pt x="1022938" y="2498487"/>
                  </a:lnTo>
                  <a:lnTo>
                    <a:pt x="1069217" y="2506395"/>
                  </a:lnTo>
                  <a:lnTo>
                    <a:pt x="1116054" y="2512603"/>
                  </a:lnTo>
                  <a:lnTo>
                    <a:pt x="1163416" y="2517077"/>
                  </a:lnTo>
                  <a:lnTo>
                    <a:pt x="1211271" y="2519785"/>
                  </a:lnTo>
                  <a:lnTo>
                    <a:pt x="1259586" y="2520696"/>
                  </a:lnTo>
                  <a:lnTo>
                    <a:pt x="1307900" y="2519785"/>
                  </a:lnTo>
                  <a:lnTo>
                    <a:pt x="1355755" y="2517077"/>
                  </a:lnTo>
                  <a:lnTo>
                    <a:pt x="1403117" y="2512603"/>
                  </a:lnTo>
                  <a:lnTo>
                    <a:pt x="1449954" y="2506395"/>
                  </a:lnTo>
                  <a:lnTo>
                    <a:pt x="1496233" y="2498487"/>
                  </a:lnTo>
                  <a:lnTo>
                    <a:pt x="1541922" y="2488911"/>
                  </a:lnTo>
                  <a:lnTo>
                    <a:pt x="1586987" y="2477700"/>
                  </a:lnTo>
                  <a:lnTo>
                    <a:pt x="1631397" y="2464886"/>
                  </a:lnTo>
                  <a:lnTo>
                    <a:pt x="1675118" y="2450503"/>
                  </a:lnTo>
                  <a:lnTo>
                    <a:pt x="1718118" y="2434582"/>
                  </a:lnTo>
                  <a:lnTo>
                    <a:pt x="1760365" y="2417156"/>
                  </a:lnTo>
                  <a:lnTo>
                    <a:pt x="1801825" y="2398258"/>
                  </a:lnTo>
                  <a:lnTo>
                    <a:pt x="1842466" y="2377921"/>
                  </a:lnTo>
                  <a:lnTo>
                    <a:pt x="1882256" y="2356177"/>
                  </a:lnTo>
                  <a:lnTo>
                    <a:pt x="1921162" y="2333059"/>
                  </a:lnTo>
                  <a:lnTo>
                    <a:pt x="1959152" y="2308599"/>
                  </a:lnTo>
                  <a:lnTo>
                    <a:pt x="1996192" y="2282830"/>
                  </a:lnTo>
                  <a:lnTo>
                    <a:pt x="2032250" y="2255785"/>
                  </a:lnTo>
                  <a:lnTo>
                    <a:pt x="2067293" y="2227497"/>
                  </a:lnTo>
                  <a:lnTo>
                    <a:pt x="2101289" y="2197998"/>
                  </a:lnTo>
                  <a:lnTo>
                    <a:pt x="2134206" y="2167320"/>
                  </a:lnTo>
                  <a:lnTo>
                    <a:pt x="2166010" y="2135496"/>
                  </a:lnTo>
                  <a:lnTo>
                    <a:pt x="2196669" y="2102560"/>
                  </a:lnTo>
                  <a:lnTo>
                    <a:pt x="2226151" y="2068543"/>
                  </a:lnTo>
                  <a:lnTo>
                    <a:pt x="2254422" y="2033478"/>
                  </a:lnTo>
                  <a:lnTo>
                    <a:pt x="2281451" y="1997398"/>
                  </a:lnTo>
                  <a:lnTo>
                    <a:pt x="2307204" y="1960336"/>
                  </a:lnTo>
                  <a:lnTo>
                    <a:pt x="2331648" y="1922324"/>
                  </a:lnTo>
                  <a:lnTo>
                    <a:pt x="2354753" y="1883394"/>
                  </a:lnTo>
                  <a:lnTo>
                    <a:pt x="2376483" y="1843580"/>
                  </a:lnTo>
                  <a:lnTo>
                    <a:pt x="2396808" y="1802914"/>
                  </a:lnTo>
                  <a:lnTo>
                    <a:pt x="2415695" y="1761429"/>
                  </a:lnTo>
                  <a:lnTo>
                    <a:pt x="2433110" y="1719157"/>
                  </a:lnTo>
                  <a:lnTo>
                    <a:pt x="2449021" y="1676131"/>
                  </a:lnTo>
                  <a:lnTo>
                    <a:pt x="2463396" y="1632383"/>
                  </a:lnTo>
                  <a:lnTo>
                    <a:pt x="2476202" y="1587947"/>
                  </a:lnTo>
                  <a:lnTo>
                    <a:pt x="2487407" y="1542854"/>
                  </a:lnTo>
                  <a:lnTo>
                    <a:pt x="2496977" y="1497138"/>
                  </a:lnTo>
                  <a:lnTo>
                    <a:pt x="2504880" y="1450831"/>
                  </a:lnTo>
                  <a:lnTo>
                    <a:pt x="2511083" y="1403966"/>
                  </a:lnTo>
                  <a:lnTo>
                    <a:pt x="2515555" y="1356575"/>
                  </a:lnTo>
                  <a:lnTo>
                    <a:pt x="2518262" y="1308692"/>
                  </a:lnTo>
                  <a:lnTo>
                    <a:pt x="2519172" y="1260348"/>
                  </a:lnTo>
                  <a:lnTo>
                    <a:pt x="2518262" y="1212003"/>
                  </a:lnTo>
                  <a:lnTo>
                    <a:pt x="2515555" y="1164120"/>
                  </a:lnTo>
                  <a:lnTo>
                    <a:pt x="2511083" y="1116729"/>
                  </a:lnTo>
                  <a:lnTo>
                    <a:pt x="2504880" y="1069864"/>
                  </a:lnTo>
                  <a:lnTo>
                    <a:pt x="2496977" y="1023557"/>
                  </a:lnTo>
                  <a:lnTo>
                    <a:pt x="2487407" y="977841"/>
                  </a:lnTo>
                  <a:lnTo>
                    <a:pt x="2476202" y="932748"/>
                  </a:lnTo>
                  <a:lnTo>
                    <a:pt x="2463396" y="888312"/>
                  </a:lnTo>
                  <a:lnTo>
                    <a:pt x="2449021" y="844564"/>
                  </a:lnTo>
                  <a:lnTo>
                    <a:pt x="2433110" y="801538"/>
                  </a:lnTo>
                  <a:lnTo>
                    <a:pt x="2415695" y="759266"/>
                  </a:lnTo>
                  <a:lnTo>
                    <a:pt x="2396808" y="717781"/>
                  </a:lnTo>
                  <a:lnTo>
                    <a:pt x="2376483" y="677115"/>
                  </a:lnTo>
                  <a:lnTo>
                    <a:pt x="2354753" y="637301"/>
                  </a:lnTo>
                  <a:lnTo>
                    <a:pt x="2331648" y="598371"/>
                  </a:lnTo>
                  <a:lnTo>
                    <a:pt x="2307204" y="560359"/>
                  </a:lnTo>
                  <a:lnTo>
                    <a:pt x="2281451" y="523297"/>
                  </a:lnTo>
                  <a:lnTo>
                    <a:pt x="2254422" y="487217"/>
                  </a:lnTo>
                  <a:lnTo>
                    <a:pt x="2226151" y="452152"/>
                  </a:lnTo>
                  <a:lnTo>
                    <a:pt x="2196669" y="418135"/>
                  </a:lnTo>
                  <a:lnTo>
                    <a:pt x="2166010" y="385199"/>
                  </a:lnTo>
                  <a:lnTo>
                    <a:pt x="2134206" y="353375"/>
                  </a:lnTo>
                  <a:lnTo>
                    <a:pt x="2101289" y="322697"/>
                  </a:lnTo>
                  <a:lnTo>
                    <a:pt x="2067293" y="293198"/>
                  </a:lnTo>
                  <a:lnTo>
                    <a:pt x="2032250" y="264910"/>
                  </a:lnTo>
                  <a:lnTo>
                    <a:pt x="1996192" y="237865"/>
                  </a:lnTo>
                  <a:lnTo>
                    <a:pt x="1959152" y="212096"/>
                  </a:lnTo>
                  <a:lnTo>
                    <a:pt x="1921162" y="187636"/>
                  </a:lnTo>
                  <a:lnTo>
                    <a:pt x="1882256" y="164518"/>
                  </a:lnTo>
                  <a:lnTo>
                    <a:pt x="1842466" y="142774"/>
                  </a:lnTo>
                  <a:lnTo>
                    <a:pt x="1801825" y="122437"/>
                  </a:lnTo>
                  <a:lnTo>
                    <a:pt x="1760365" y="103539"/>
                  </a:lnTo>
                  <a:lnTo>
                    <a:pt x="1718118" y="86113"/>
                  </a:lnTo>
                  <a:lnTo>
                    <a:pt x="1675118" y="70192"/>
                  </a:lnTo>
                  <a:lnTo>
                    <a:pt x="1631397" y="55809"/>
                  </a:lnTo>
                  <a:lnTo>
                    <a:pt x="1586987" y="42995"/>
                  </a:lnTo>
                  <a:lnTo>
                    <a:pt x="1541922" y="31784"/>
                  </a:lnTo>
                  <a:lnTo>
                    <a:pt x="1496233" y="22208"/>
                  </a:lnTo>
                  <a:lnTo>
                    <a:pt x="1449954" y="14300"/>
                  </a:lnTo>
                  <a:lnTo>
                    <a:pt x="1403117" y="8092"/>
                  </a:lnTo>
                  <a:lnTo>
                    <a:pt x="1355755" y="3618"/>
                  </a:lnTo>
                  <a:lnTo>
                    <a:pt x="1307900" y="910"/>
                  </a:lnTo>
                  <a:lnTo>
                    <a:pt x="1259586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9779830" y="3453383"/>
              <a:ext cx="368300" cy="656590"/>
            </a:xfrm>
            <a:custGeom>
              <a:avLst/>
              <a:gdLst/>
              <a:ahLst/>
              <a:cxnLst/>
              <a:rect l="l" t="t" r="r" b="b"/>
              <a:pathLst>
                <a:path w="368300" h="656589">
                  <a:moveTo>
                    <a:pt x="183811" y="0"/>
                  </a:moveTo>
                  <a:lnTo>
                    <a:pt x="158270" y="92531"/>
                  </a:lnTo>
                  <a:lnTo>
                    <a:pt x="139647" y="149704"/>
                  </a:lnTo>
                  <a:lnTo>
                    <a:pt x="118842" y="195213"/>
                  </a:lnTo>
                  <a:lnTo>
                    <a:pt x="86758" y="252755"/>
                  </a:lnTo>
                  <a:lnTo>
                    <a:pt x="63225" y="294381"/>
                  </a:lnTo>
                  <a:lnTo>
                    <a:pt x="40643" y="337471"/>
                  </a:lnTo>
                  <a:lnTo>
                    <a:pt x="21152" y="381820"/>
                  </a:lnTo>
                  <a:lnTo>
                    <a:pt x="6891" y="427224"/>
                  </a:lnTo>
                  <a:lnTo>
                    <a:pt x="0" y="473479"/>
                  </a:lnTo>
                  <a:lnTo>
                    <a:pt x="2617" y="520382"/>
                  </a:lnTo>
                  <a:lnTo>
                    <a:pt x="16882" y="567728"/>
                  </a:lnTo>
                  <a:lnTo>
                    <a:pt x="48540" y="609277"/>
                  </a:lnTo>
                  <a:lnTo>
                    <a:pt x="104851" y="641916"/>
                  </a:lnTo>
                  <a:lnTo>
                    <a:pt x="151872" y="653819"/>
                  </a:lnTo>
                  <a:lnTo>
                    <a:pt x="201133" y="656132"/>
                  </a:lnTo>
                  <a:lnTo>
                    <a:pt x="249240" y="649058"/>
                  </a:lnTo>
                  <a:lnTo>
                    <a:pt x="292797" y="632802"/>
                  </a:lnTo>
                  <a:lnTo>
                    <a:pt x="328410" y="607566"/>
                  </a:lnTo>
                  <a:lnTo>
                    <a:pt x="352683" y="573557"/>
                  </a:lnTo>
                  <a:lnTo>
                    <a:pt x="366123" y="526215"/>
                  </a:lnTo>
                  <a:lnTo>
                    <a:pt x="367985" y="479316"/>
                  </a:lnTo>
                  <a:lnTo>
                    <a:pt x="360476" y="433062"/>
                  </a:lnTo>
                  <a:lnTo>
                    <a:pt x="345803" y="387658"/>
                  </a:lnTo>
                  <a:lnTo>
                    <a:pt x="326172" y="343308"/>
                  </a:lnTo>
                  <a:lnTo>
                    <a:pt x="303790" y="300215"/>
                  </a:lnTo>
                  <a:lnTo>
                    <a:pt x="280864" y="258584"/>
                  </a:lnTo>
                  <a:lnTo>
                    <a:pt x="260936" y="219640"/>
                  </a:lnTo>
                  <a:lnTo>
                    <a:pt x="242283" y="177414"/>
                  </a:lnTo>
                  <a:lnTo>
                    <a:pt x="225452" y="134456"/>
                  </a:lnTo>
                  <a:lnTo>
                    <a:pt x="210989" y="93319"/>
                  </a:lnTo>
                  <a:lnTo>
                    <a:pt x="183811" y="0"/>
                  </a:lnTo>
                  <a:close/>
                </a:path>
              </a:pathLst>
            </a:custGeom>
            <a:solidFill>
              <a:srgbClr val="64AC1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7763" y="3944111"/>
              <a:ext cx="97024" cy="111465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8714232" y="3005327"/>
              <a:ext cx="904875" cy="1390650"/>
            </a:xfrm>
            <a:custGeom>
              <a:avLst/>
              <a:gdLst/>
              <a:ahLst/>
              <a:cxnLst/>
              <a:rect l="l" t="t" r="r" b="b"/>
              <a:pathLst>
                <a:path w="904875" h="1390650">
                  <a:moveTo>
                    <a:pt x="904544" y="0"/>
                  </a:moveTo>
                  <a:lnTo>
                    <a:pt x="0" y="0"/>
                  </a:lnTo>
                  <a:lnTo>
                    <a:pt x="0" y="18618"/>
                  </a:lnTo>
                  <a:lnTo>
                    <a:pt x="0" y="1390218"/>
                  </a:lnTo>
                  <a:lnTo>
                    <a:pt x="904544" y="1390218"/>
                  </a:lnTo>
                  <a:lnTo>
                    <a:pt x="904544" y="18618"/>
                  </a:lnTo>
                  <a:lnTo>
                    <a:pt x="904544" y="0"/>
                  </a:lnTo>
                  <a:close/>
                </a:path>
              </a:pathLst>
            </a:custGeom>
            <a:solidFill>
              <a:srgbClr val="64AC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8810244" y="2929127"/>
              <a:ext cx="135255" cy="95250"/>
            </a:xfrm>
            <a:custGeom>
              <a:avLst/>
              <a:gdLst/>
              <a:ahLst/>
              <a:cxnLst/>
              <a:rect l="l" t="t" r="r" b="b"/>
              <a:pathLst>
                <a:path w="135254" h="95250">
                  <a:moveTo>
                    <a:pt x="135089" y="0"/>
                  </a:moveTo>
                  <a:lnTo>
                    <a:pt x="0" y="0"/>
                  </a:lnTo>
                  <a:lnTo>
                    <a:pt x="0" y="94818"/>
                  </a:lnTo>
                  <a:lnTo>
                    <a:pt x="135089" y="94818"/>
                  </a:lnTo>
                  <a:lnTo>
                    <a:pt x="135089" y="0"/>
                  </a:lnTo>
                  <a:close/>
                </a:path>
              </a:pathLst>
            </a:custGeom>
            <a:solidFill>
              <a:srgbClr val="4FA8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683752" y="2971799"/>
              <a:ext cx="963294" cy="1449070"/>
            </a:xfrm>
            <a:custGeom>
              <a:avLst/>
              <a:gdLst/>
              <a:ahLst/>
              <a:cxnLst/>
              <a:rect l="l" t="t" r="r" b="b"/>
              <a:pathLst>
                <a:path w="963295" h="1449070">
                  <a:moveTo>
                    <a:pt x="963104" y="1409293"/>
                  </a:moveTo>
                  <a:lnTo>
                    <a:pt x="959561" y="1393710"/>
                  </a:lnTo>
                  <a:lnTo>
                    <a:pt x="950112" y="1381290"/>
                  </a:lnTo>
                  <a:lnTo>
                    <a:pt x="936485" y="1373060"/>
                  </a:lnTo>
                  <a:lnTo>
                    <a:pt x="920419" y="1370088"/>
                  </a:lnTo>
                  <a:lnTo>
                    <a:pt x="42684" y="1370088"/>
                  </a:lnTo>
                  <a:lnTo>
                    <a:pt x="25831" y="1373060"/>
                  </a:lnTo>
                  <a:lnTo>
                    <a:pt x="12293" y="1381290"/>
                  </a:lnTo>
                  <a:lnTo>
                    <a:pt x="3276" y="1393710"/>
                  </a:lnTo>
                  <a:lnTo>
                    <a:pt x="0" y="1409293"/>
                  </a:lnTo>
                  <a:lnTo>
                    <a:pt x="3530" y="1424076"/>
                  </a:lnTo>
                  <a:lnTo>
                    <a:pt x="12979" y="1436585"/>
                  </a:lnTo>
                  <a:lnTo>
                    <a:pt x="26619" y="1445260"/>
                  </a:lnTo>
                  <a:lnTo>
                    <a:pt x="42684" y="1448498"/>
                  </a:lnTo>
                  <a:lnTo>
                    <a:pt x="920419" y="1448498"/>
                  </a:lnTo>
                  <a:lnTo>
                    <a:pt x="937260" y="1445514"/>
                  </a:lnTo>
                  <a:lnTo>
                    <a:pt x="950810" y="1437297"/>
                  </a:lnTo>
                  <a:lnTo>
                    <a:pt x="959827" y="1424863"/>
                  </a:lnTo>
                  <a:lnTo>
                    <a:pt x="963104" y="1409293"/>
                  </a:lnTo>
                  <a:close/>
                </a:path>
                <a:path w="963295" h="1449070">
                  <a:moveTo>
                    <a:pt x="963104" y="998651"/>
                  </a:moveTo>
                  <a:lnTo>
                    <a:pt x="959561" y="983145"/>
                  </a:lnTo>
                  <a:lnTo>
                    <a:pt x="950112" y="970534"/>
                  </a:lnTo>
                  <a:lnTo>
                    <a:pt x="936485" y="962393"/>
                  </a:lnTo>
                  <a:lnTo>
                    <a:pt x="920419" y="960247"/>
                  </a:lnTo>
                  <a:lnTo>
                    <a:pt x="42684" y="960247"/>
                  </a:lnTo>
                  <a:lnTo>
                    <a:pt x="25831" y="963168"/>
                  </a:lnTo>
                  <a:lnTo>
                    <a:pt x="12293" y="971219"/>
                  </a:lnTo>
                  <a:lnTo>
                    <a:pt x="3276" y="983399"/>
                  </a:lnTo>
                  <a:lnTo>
                    <a:pt x="0" y="998651"/>
                  </a:lnTo>
                  <a:lnTo>
                    <a:pt x="3530" y="1013142"/>
                  </a:lnTo>
                  <a:lnTo>
                    <a:pt x="12979" y="1025398"/>
                  </a:lnTo>
                  <a:lnTo>
                    <a:pt x="26619" y="1033894"/>
                  </a:lnTo>
                  <a:lnTo>
                    <a:pt x="42684" y="1037056"/>
                  </a:lnTo>
                  <a:lnTo>
                    <a:pt x="920419" y="1037056"/>
                  </a:lnTo>
                  <a:lnTo>
                    <a:pt x="937260" y="1034148"/>
                  </a:lnTo>
                  <a:lnTo>
                    <a:pt x="950810" y="1026083"/>
                  </a:lnTo>
                  <a:lnTo>
                    <a:pt x="959827" y="1013917"/>
                  </a:lnTo>
                  <a:lnTo>
                    <a:pt x="963104" y="998651"/>
                  </a:lnTo>
                  <a:close/>
                </a:path>
                <a:path w="963295" h="1449070">
                  <a:moveTo>
                    <a:pt x="963104" y="409549"/>
                  </a:moveTo>
                  <a:lnTo>
                    <a:pt x="959561" y="394754"/>
                  </a:lnTo>
                  <a:lnTo>
                    <a:pt x="950112" y="382244"/>
                  </a:lnTo>
                  <a:lnTo>
                    <a:pt x="936485" y="373583"/>
                  </a:lnTo>
                  <a:lnTo>
                    <a:pt x="920419" y="370344"/>
                  </a:lnTo>
                  <a:lnTo>
                    <a:pt x="42684" y="370344"/>
                  </a:lnTo>
                  <a:lnTo>
                    <a:pt x="25831" y="373316"/>
                  </a:lnTo>
                  <a:lnTo>
                    <a:pt x="12293" y="381546"/>
                  </a:lnTo>
                  <a:lnTo>
                    <a:pt x="3276" y="393966"/>
                  </a:lnTo>
                  <a:lnTo>
                    <a:pt x="0" y="409549"/>
                  </a:lnTo>
                  <a:lnTo>
                    <a:pt x="3530" y="424332"/>
                  </a:lnTo>
                  <a:lnTo>
                    <a:pt x="12979" y="436841"/>
                  </a:lnTo>
                  <a:lnTo>
                    <a:pt x="26619" y="445516"/>
                  </a:lnTo>
                  <a:lnTo>
                    <a:pt x="42684" y="448754"/>
                  </a:lnTo>
                  <a:lnTo>
                    <a:pt x="920419" y="448754"/>
                  </a:lnTo>
                  <a:lnTo>
                    <a:pt x="937260" y="445770"/>
                  </a:lnTo>
                  <a:lnTo>
                    <a:pt x="950810" y="437553"/>
                  </a:lnTo>
                  <a:lnTo>
                    <a:pt x="959827" y="425119"/>
                  </a:lnTo>
                  <a:lnTo>
                    <a:pt x="963104" y="409549"/>
                  </a:lnTo>
                  <a:close/>
                </a:path>
                <a:path w="963295" h="1449070">
                  <a:moveTo>
                    <a:pt x="963104" y="39204"/>
                  </a:moveTo>
                  <a:lnTo>
                    <a:pt x="959561" y="23634"/>
                  </a:lnTo>
                  <a:lnTo>
                    <a:pt x="950112" y="11201"/>
                  </a:lnTo>
                  <a:lnTo>
                    <a:pt x="936485" y="2984"/>
                  </a:lnTo>
                  <a:lnTo>
                    <a:pt x="920419" y="0"/>
                  </a:lnTo>
                  <a:lnTo>
                    <a:pt x="42684" y="0"/>
                  </a:lnTo>
                  <a:lnTo>
                    <a:pt x="25831" y="3238"/>
                  </a:lnTo>
                  <a:lnTo>
                    <a:pt x="12293" y="11912"/>
                  </a:lnTo>
                  <a:lnTo>
                    <a:pt x="3276" y="24422"/>
                  </a:lnTo>
                  <a:lnTo>
                    <a:pt x="0" y="39204"/>
                  </a:lnTo>
                  <a:lnTo>
                    <a:pt x="3530" y="54000"/>
                  </a:lnTo>
                  <a:lnTo>
                    <a:pt x="12979" y="66509"/>
                  </a:lnTo>
                  <a:lnTo>
                    <a:pt x="26619" y="75171"/>
                  </a:lnTo>
                  <a:lnTo>
                    <a:pt x="42684" y="78409"/>
                  </a:lnTo>
                  <a:lnTo>
                    <a:pt x="920419" y="78409"/>
                  </a:lnTo>
                  <a:lnTo>
                    <a:pt x="937260" y="75438"/>
                  </a:lnTo>
                  <a:lnTo>
                    <a:pt x="950810" y="67208"/>
                  </a:lnTo>
                  <a:lnTo>
                    <a:pt x="959827" y="54787"/>
                  </a:lnTo>
                  <a:lnTo>
                    <a:pt x="963104" y="39204"/>
                  </a:lnTo>
                  <a:close/>
                </a:path>
              </a:pathLst>
            </a:custGeom>
            <a:solidFill>
              <a:srgbClr val="94C5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980937" y="3482338"/>
              <a:ext cx="387985" cy="391160"/>
            </a:xfrm>
            <a:custGeom>
              <a:avLst/>
              <a:gdLst/>
              <a:ahLst/>
              <a:cxnLst/>
              <a:rect l="l" t="t" r="r" b="b"/>
              <a:pathLst>
                <a:path w="387984" h="391160">
                  <a:moveTo>
                    <a:pt x="193954" y="0"/>
                  </a:moveTo>
                  <a:lnTo>
                    <a:pt x="149480" y="5164"/>
                  </a:lnTo>
                  <a:lnTo>
                    <a:pt x="108655" y="19873"/>
                  </a:lnTo>
                  <a:lnTo>
                    <a:pt x="72643" y="42954"/>
                  </a:lnTo>
                  <a:lnTo>
                    <a:pt x="42607" y="73233"/>
                  </a:lnTo>
                  <a:lnTo>
                    <a:pt x="19712" y="109535"/>
                  </a:lnTo>
                  <a:lnTo>
                    <a:pt x="5122" y="150688"/>
                  </a:lnTo>
                  <a:lnTo>
                    <a:pt x="0" y="195516"/>
                  </a:lnTo>
                  <a:lnTo>
                    <a:pt x="5122" y="240344"/>
                  </a:lnTo>
                  <a:lnTo>
                    <a:pt x="19712" y="281497"/>
                  </a:lnTo>
                  <a:lnTo>
                    <a:pt x="42607" y="317799"/>
                  </a:lnTo>
                  <a:lnTo>
                    <a:pt x="72643" y="348078"/>
                  </a:lnTo>
                  <a:lnTo>
                    <a:pt x="108655" y="371159"/>
                  </a:lnTo>
                  <a:lnTo>
                    <a:pt x="149480" y="385868"/>
                  </a:lnTo>
                  <a:lnTo>
                    <a:pt x="193954" y="391032"/>
                  </a:lnTo>
                  <a:lnTo>
                    <a:pt x="238429" y="385868"/>
                  </a:lnTo>
                  <a:lnTo>
                    <a:pt x="279255" y="371159"/>
                  </a:lnTo>
                  <a:lnTo>
                    <a:pt x="315270" y="348078"/>
                  </a:lnTo>
                  <a:lnTo>
                    <a:pt x="345308" y="317799"/>
                  </a:lnTo>
                  <a:lnTo>
                    <a:pt x="368206" y="281497"/>
                  </a:lnTo>
                  <a:lnTo>
                    <a:pt x="382798" y="240344"/>
                  </a:lnTo>
                  <a:lnTo>
                    <a:pt x="387921" y="195516"/>
                  </a:lnTo>
                  <a:lnTo>
                    <a:pt x="382798" y="150688"/>
                  </a:lnTo>
                  <a:lnTo>
                    <a:pt x="368206" y="109535"/>
                  </a:lnTo>
                  <a:lnTo>
                    <a:pt x="345308" y="73233"/>
                  </a:lnTo>
                  <a:lnTo>
                    <a:pt x="315270" y="42954"/>
                  </a:lnTo>
                  <a:lnTo>
                    <a:pt x="279255" y="19873"/>
                  </a:lnTo>
                  <a:lnTo>
                    <a:pt x="238429" y="5164"/>
                  </a:lnTo>
                  <a:lnTo>
                    <a:pt x="193954" y="0"/>
                  </a:lnTo>
                  <a:close/>
                </a:path>
              </a:pathLst>
            </a:custGeom>
            <a:solidFill>
              <a:srgbClr val="00793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79998" y="3579872"/>
              <a:ext cx="186955" cy="228231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1673351" y="2462783"/>
            <a:ext cx="2520950" cy="2520950"/>
            <a:chOff x="1673351" y="2462783"/>
            <a:chExt cx="2520950" cy="2520950"/>
          </a:xfrm>
        </p:grpSpPr>
        <p:sp>
          <p:nvSpPr>
            <p:cNvPr id="21" name="object 21" descr=""/>
            <p:cNvSpPr/>
            <p:nvPr/>
          </p:nvSpPr>
          <p:spPr>
            <a:xfrm>
              <a:off x="1673351" y="2462783"/>
              <a:ext cx="2520950" cy="2520950"/>
            </a:xfrm>
            <a:custGeom>
              <a:avLst/>
              <a:gdLst/>
              <a:ahLst/>
              <a:cxnLst/>
              <a:rect l="l" t="t" r="r" b="b"/>
              <a:pathLst>
                <a:path w="2520950" h="2520950">
                  <a:moveTo>
                    <a:pt x="1260348" y="0"/>
                  </a:moveTo>
                  <a:lnTo>
                    <a:pt x="1212003" y="910"/>
                  </a:lnTo>
                  <a:lnTo>
                    <a:pt x="1164120" y="3618"/>
                  </a:lnTo>
                  <a:lnTo>
                    <a:pt x="1116729" y="8092"/>
                  </a:lnTo>
                  <a:lnTo>
                    <a:pt x="1069864" y="14300"/>
                  </a:lnTo>
                  <a:lnTo>
                    <a:pt x="1023557" y="22208"/>
                  </a:lnTo>
                  <a:lnTo>
                    <a:pt x="977841" y="31784"/>
                  </a:lnTo>
                  <a:lnTo>
                    <a:pt x="932748" y="42995"/>
                  </a:lnTo>
                  <a:lnTo>
                    <a:pt x="888312" y="55809"/>
                  </a:lnTo>
                  <a:lnTo>
                    <a:pt x="844564" y="70192"/>
                  </a:lnTo>
                  <a:lnTo>
                    <a:pt x="801538" y="86113"/>
                  </a:lnTo>
                  <a:lnTo>
                    <a:pt x="759266" y="103539"/>
                  </a:lnTo>
                  <a:lnTo>
                    <a:pt x="717781" y="122437"/>
                  </a:lnTo>
                  <a:lnTo>
                    <a:pt x="677115" y="142774"/>
                  </a:lnTo>
                  <a:lnTo>
                    <a:pt x="637301" y="164518"/>
                  </a:lnTo>
                  <a:lnTo>
                    <a:pt x="598371" y="187636"/>
                  </a:lnTo>
                  <a:lnTo>
                    <a:pt x="560359" y="212096"/>
                  </a:lnTo>
                  <a:lnTo>
                    <a:pt x="523297" y="237865"/>
                  </a:lnTo>
                  <a:lnTo>
                    <a:pt x="487217" y="264910"/>
                  </a:lnTo>
                  <a:lnTo>
                    <a:pt x="452152" y="293198"/>
                  </a:lnTo>
                  <a:lnTo>
                    <a:pt x="418135" y="322697"/>
                  </a:lnTo>
                  <a:lnTo>
                    <a:pt x="385199" y="353375"/>
                  </a:lnTo>
                  <a:lnTo>
                    <a:pt x="353375" y="385199"/>
                  </a:lnTo>
                  <a:lnTo>
                    <a:pt x="322697" y="418135"/>
                  </a:lnTo>
                  <a:lnTo>
                    <a:pt x="293198" y="452152"/>
                  </a:lnTo>
                  <a:lnTo>
                    <a:pt x="264910" y="487217"/>
                  </a:lnTo>
                  <a:lnTo>
                    <a:pt x="237865" y="523297"/>
                  </a:lnTo>
                  <a:lnTo>
                    <a:pt x="212096" y="560359"/>
                  </a:lnTo>
                  <a:lnTo>
                    <a:pt x="187636" y="598371"/>
                  </a:lnTo>
                  <a:lnTo>
                    <a:pt x="164518" y="637301"/>
                  </a:lnTo>
                  <a:lnTo>
                    <a:pt x="142774" y="677115"/>
                  </a:lnTo>
                  <a:lnTo>
                    <a:pt x="122437" y="717781"/>
                  </a:lnTo>
                  <a:lnTo>
                    <a:pt x="103539" y="759266"/>
                  </a:lnTo>
                  <a:lnTo>
                    <a:pt x="86113" y="801538"/>
                  </a:lnTo>
                  <a:lnTo>
                    <a:pt x="70192" y="844564"/>
                  </a:lnTo>
                  <a:lnTo>
                    <a:pt x="55809" y="888312"/>
                  </a:lnTo>
                  <a:lnTo>
                    <a:pt x="42995" y="932748"/>
                  </a:lnTo>
                  <a:lnTo>
                    <a:pt x="31784" y="977841"/>
                  </a:lnTo>
                  <a:lnTo>
                    <a:pt x="22208" y="1023557"/>
                  </a:lnTo>
                  <a:lnTo>
                    <a:pt x="14300" y="1069864"/>
                  </a:lnTo>
                  <a:lnTo>
                    <a:pt x="8092" y="1116729"/>
                  </a:lnTo>
                  <a:lnTo>
                    <a:pt x="3618" y="1164120"/>
                  </a:lnTo>
                  <a:lnTo>
                    <a:pt x="910" y="1212003"/>
                  </a:lnTo>
                  <a:lnTo>
                    <a:pt x="0" y="1260347"/>
                  </a:lnTo>
                  <a:lnTo>
                    <a:pt x="910" y="1308692"/>
                  </a:lnTo>
                  <a:lnTo>
                    <a:pt x="3618" y="1356575"/>
                  </a:lnTo>
                  <a:lnTo>
                    <a:pt x="8092" y="1403966"/>
                  </a:lnTo>
                  <a:lnTo>
                    <a:pt x="14300" y="1450831"/>
                  </a:lnTo>
                  <a:lnTo>
                    <a:pt x="22208" y="1497138"/>
                  </a:lnTo>
                  <a:lnTo>
                    <a:pt x="31784" y="1542854"/>
                  </a:lnTo>
                  <a:lnTo>
                    <a:pt x="42995" y="1587947"/>
                  </a:lnTo>
                  <a:lnTo>
                    <a:pt x="55809" y="1632383"/>
                  </a:lnTo>
                  <a:lnTo>
                    <a:pt x="70192" y="1676131"/>
                  </a:lnTo>
                  <a:lnTo>
                    <a:pt x="86113" y="1719157"/>
                  </a:lnTo>
                  <a:lnTo>
                    <a:pt x="103539" y="1761429"/>
                  </a:lnTo>
                  <a:lnTo>
                    <a:pt x="122437" y="1802914"/>
                  </a:lnTo>
                  <a:lnTo>
                    <a:pt x="142774" y="1843580"/>
                  </a:lnTo>
                  <a:lnTo>
                    <a:pt x="164518" y="1883394"/>
                  </a:lnTo>
                  <a:lnTo>
                    <a:pt x="187636" y="1922324"/>
                  </a:lnTo>
                  <a:lnTo>
                    <a:pt x="212096" y="1960336"/>
                  </a:lnTo>
                  <a:lnTo>
                    <a:pt x="237865" y="1997398"/>
                  </a:lnTo>
                  <a:lnTo>
                    <a:pt x="264910" y="2033478"/>
                  </a:lnTo>
                  <a:lnTo>
                    <a:pt x="293198" y="2068543"/>
                  </a:lnTo>
                  <a:lnTo>
                    <a:pt x="322697" y="2102560"/>
                  </a:lnTo>
                  <a:lnTo>
                    <a:pt x="353375" y="2135496"/>
                  </a:lnTo>
                  <a:lnTo>
                    <a:pt x="385199" y="2167320"/>
                  </a:lnTo>
                  <a:lnTo>
                    <a:pt x="418135" y="2197998"/>
                  </a:lnTo>
                  <a:lnTo>
                    <a:pt x="452152" y="2227497"/>
                  </a:lnTo>
                  <a:lnTo>
                    <a:pt x="487217" y="2255785"/>
                  </a:lnTo>
                  <a:lnTo>
                    <a:pt x="523297" y="2282830"/>
                  </a:lnTo>
                  <a:lnTo>
                    <a:pt x="560359" y="2308599"/>
                  </a:lnTo>
                  <a:lnTo>
                    <a:pt x="598371" y="2333059"/>
                  </a:lnTo>
                  <a:lnTo>
                    <a:pt x="637301" y="2356177"/>
                  </a:lnTo>
                  <a:lnTo>
                    <a:pt x="677115" y="2377921"/>
                  </a:lnTo>
                  <a:lnTo>
                    <a:pt x="717781" y="2398258"/>
                  </a:lnTo>
                  <a:lnTo>
                    <a:pt x="759266" y="2417156"/>
                  </a:lnTo>
                  <a:lnTo>
                    <a:pt x="801538" y="2434582"/>
                  </a:lnTo>
                  <a:lnTo>
                    <a:pt x="844564" y="2450503"/>
                  </a:lnTo>
                  <a:lnTo>
                    <a:pt x="888312" y="2464886"/>
                  </a:lnTo>
                  <a:lnTo>
                    <a:pt x="932748" y="2477700"/>
                  </a:lnTo>
                  <a:lnTo>
                    <a:pt x="977841" y="2488911"/>
                  </a:lnTo>
                  <a:lnTo>
                    <a:pt x="1023557" y="2498487"/>
                  </a:lnTo>
                  <a:lnTo>
                    <a:pt x="1069864" y="2506395"/>
                  </a:lnTo>
                  <a:lnTo>
                    <a:pt x="1116729" y="2512603"/>
                  </a:lnTo>
                  <a:lnTo>
                    <a:pt x="1164120" y="2517077"/>
                  </a:lnTo>
                  <a:lnTo>
                    <a:pt x="1212003" y="2519785"/>
                  </a:lnTo>
                  <a:lnTo>
                    <a:pt x="1260348" y="2520695"/>
                  </a:lnTo>
                  <a:lnTo>
                    <a:pt x="1308692" y="2519785"/>
                  </a:lnTo>
                  <a:lnTo>
                    <a:pt x="1356575" y="2517077"/>
                  </a:lnTo>
                  <a:lnTo>
                    <a:pt x="1403966" y="2512603"/>
                  </a:lnTo>
                  <a:lnTo>
                    <a:pt x="1450831" y="2506395"/>
                  </a:lnTo>
                  <a:lnTo>
                    <a:pt x="1497138" y="2498487"/>
                  </a:lnTo>
                  <a:lnTo>
                    <a:pt x="1542854" y="2488911"/>
                  </a:lnTo>
                  <a:lnTo>
                    <a:pt x="1587947" y="2477700"/>
                  </a:lnTo>
                  <a:lnTo>
                    <a:pt x="1632383" y="2464886"/>
                  </a:lnTo>
                  <a:lnTo>
                    <a:pt x="1676131" y="2450503"/>
                  </a:lnTo>
                  <a:lnTo>
                    <a:pt x="1719157" y="2434582"/>
                  </a:lnTo>
                  <a:lnTo>
                    <a:pt x="1761429" y="2417156"/>
                  </a:lnTo>
                  <a:lnTo>
                    <a:pt x="1802914" y="2398258"/>
                  </a:lnTo>
                  <a:lnTo>
                    <a:pt x="1843580" y="2377921"/>
                  </a:lnTo>
                  <a:lnTo>
                    <a:pt x="1883394" y="2356177"/>
                  </a:lnTo>
                  <a:lnTo>
                    <a:pt x="1922324" y="2333059"/>
                  </a:lnTo>
                  <a:lnTo>
                    <a:pt x="1960336" y="2308599"/>
                  </a:lnTo>
                  <a:lnTo>
                    <a:pt x="1997398" y="2282830"/>
                  </a:lnTo>
                  <a:lnTo>
                    <a:pt x="2033478" y="2255785"/>
                  </a:lnTo>
                  <a:lnTo>
                    <a:pt x="2068543" y="2227497"/>
                  </a:lnTo>
                  <a:lnTo>
                    <a:pt x="2102560" y="2197998"/>
                  </a:lnTo>
                  <a:lnTo>
                    <a:pt x="2135496" y="2167320"/>
                  </a:lnTo>
                  <a:lnTo>
                    <a:pt x="2167320" y="2135496"/>
                  </a:lnTo>
                  <a:lnTo>
                    <a:pt x="2197998" y="2102560"/>
                  </a:lnTo>
                  <a:lnTo>
                    <a:pt x="2227497" y="2068543"/>
                  </a:lnTo>
                  <a:lnTo>
                    <a:pt x="2255785" y="2033478"/>
                  </a:lnTo>
                  <a:lnTo>
                    <a:pt x="2282830" y="1997398"/>
                  </a:lnTo>
                  <a:lnTo>
                    <a:pt x="2308599" y="1960336"/>
                  </a:lnTo>
                  <a:lnTo>
                    <a:pt x="2333059" y="1922324"/>
                  </a:lnTo>
                  <a:lnTo>
                    <a:pt x="2356177" y="1883394"/>
                  </a:lnTo>
                  <a:lnTo>
                    <a:pt x="2377921" y="1843580"/>
                  </a:lnTo>
                  <a:lnTo>
                    <a:pt x="2398258" y="1802914"/>
                  </a:lnTo>
                  <a:lnTo>
                    <a:pt x="2417156" y="1761429"/>
                  </a:lnTo>
                  <a:lnTo>
                    <a:pt x="2434582" y="1719157"/>
                  </a:lnTo>
                  <a:lnTo>
                    <a:pt x="2450503" y="1676131"/>
                  </a:lnTo>
                  <a:lnTo>
                    <a:pt x="2464886" y="1632383"/>
                  </a:lnTo>
                  <a:lnTo>
                    <a:pt x="2477700" y="1587947"/>
                  </a:lnTo>
                  <a:lnTo>
                    <a:pt x="2488911" y="1542854"/>
                  </a:lnTo>
                  <a:lnTo>
                    <a:pt x="2498487" y="1497138"/>
                  </a:lnTo>
                  <a:lnTo>
                    <a:pt x="2506395" y="1450831"/>
                  </a:lnTo>
                  <a:lnTo>
                    <a:pt x="2512603" y="1403966"/>
                  </a:lnTo>
                  <a:lnTo>
                    <a:pt x="2517077" y="1356575"/>
                  </a:lnTo>
                  <a:lnTo>
                    <a:pt x="2519785" y="1308692"/>
                  </a:lnTo>
                  <a:lnTo>
                    <a:pt x="2520696" y="1260347"/>
                  </a:lnTo>
                  <a:lnTo>
                    <a:pt x="2519785" y="1212003"/>
                  </a:lnTo>
                  <a:lnTo>
                    <a:pt x="2517077" y="1164120"/>
                  </a:lnTo>
                  <a:lnTo>
                    <a:pt x="2512603" y="1116729"/>
                  </a:lnTo>
                  <a:lnTo>
                    <a:pt x="2506395" y="1069864"/>
                  </a:lnTo>
                  <a:lnTo>
                    <a:pt x="2498487" y="1023557"/>
                  </a:lnTo>
                  <a:lnTo>
                    <a:pt x="2488911" y="977841"/>
                  </a:lnTo>
                  <a:lnTo>
                    <a:pt x="2477700" y="932748"/>
                  </a:lnTo>
                  <a:lnTo>
                    <a:pt x="2464886" y="888312"/>
                  </a:lnTo>
                  <a:lnTo>
                    <a:pt x="2450503" y="844564"/>
                  </a:lnTo>
                  <a:lnTo>
                    <a:pt x="2434582" y="801538"/>
                  </a:lnTo>
                  <a:lnTo>
                    <a:pt x="2417156" y="759266"/>
                  </a:lnTo>
                  <a:lnTo>
                    <a:pt x="2398258" y="717781"/>
                  </a:lnTo>
                  <a:lnTo>
                    <a:pt x="2377921" y="677115"/>
                  </a:lnTo>
                  <a:lnTo>
                    <a:pt x="2356177" y="637301"/>
                  </a:lnTo>
                  <a:lnTo>
                    <a:pt x="2333059" y="598371"/>
                  </a:lnTo>
                  <a:lnTo>
                    <a:pt x="2308599" y="560359"/>
                  </a:lnTo>
                  <a:lnTo>
                    <a:pt x="2282830" y="523297"/>
                  </a:lnTo>
                  <a:lnTo>
                    <a:pt x="2255785" y="487217"/>
                  </a:lnTo>
                  <a:lnTo>
                    <a:pt x="2227497" y="452152"/>
                  </a:lnTo>
                  <a:lnTo>
                    <a:pt x="2197998" y="418135"/>
                  </a:lnTo>
                  <a:lnTo>
                    <a:pt x="2167320" y="385199"/>
                  </a:lnTo>
                  <a:lnTo>
                    <a:pt x="2135496" y="353375"/>
                  </a:lnTo>
                  <a:lnTo>
                    <a:pt x="2102560" y="322697"/>
                  </a:lnTo>
                  <a:lnTo>
                    <a:pt x="2068543" y="293198"/>
                  </a:lnTo>
                  <a:lnTo>
                    <a:pt x="2033478" y="264910"/>
                  </a:lnTo>
                  <a:lnTo>
                    <a:pt x="1997398" y="237865"/>
                  </a:lnTo>
                  <a:lnTo>
                    <a:pt x="1960336" y="212096"/>
                  </a:lnTo>
                  <a:lnTo>
                    <a:pt x="1922324" y="187636"/>
                  </a:lnTo>
                  <a:lnTo>
                    <a:pt x="1883394" y="164518"/>
                  </a:lnTo>
                  <a:lnTo>
                    <a:pt x="1843580" y="142774"/>
                  </a:lnTo>
                  <a:lnTo>
                    <a:pt x="1802914" y="122437"/>
                  </a:lnTo>
                  <a:lnTo>
                    <a:pt x="1761429" y="103539"/>
                  </a:lnTo>
                  <a:lnTo>
                    <a:pt x="1719157" y="86113"/>
                  </a:lnTo>
                  <a:lnTo>
                    <a:pt x="1676131" y="70192"/>
                  </a:lnTo>
                  <a:lnTo>
                    <a:pt x="1632383" y="55809"/>
                  </a:lnTo>
                  <a:lnTo>
                    <a:pt x="1587947" y="42995"/>
                  </a:lnTo>
                  <a:lnTo>
                    <a:pt x="1542854" y="31784"/>
                  </a:lnTo>
                  <a:lnTo>
                    <a:pt x="1497138" y="22208"/>
                  </a:lnTo>
                  <a:lnTo>
                    <a:pt x="1450831" y="14300"/>
                  </a:lnTo>
                  <a:lnTo>
                    <a:pt x="1403966" y="8092"/>
                  </a:lnTo>
                  <a:lnTo>
                    <a:pt x="1356575" y="3618"/>
                  </a:lnTo>
                  <a:lnTo>
                    <a:pt x="1308692" y="910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292096" y="2985515"/>
              <a:ext cx="904875" cy="1390650"/>
            </a:xfrm>
            <a:custGeom>
              <a:avLst/>
              <a:gdLst/>
              <a:ahLst/>
              <a:cxnLst/>
              <a:rect l="l" t="t" r="r" b="b"/>
              <a:pathLst>
                <a:path w="904875" h="1390650">
                  <a:moveTo>
                    <a:pt x="904544" y="0"/>
                  </a:moveTo>
                  <a:lnTo>
                    <a:pt x="0" y="0"/>
                  </a:lnTo>
                  <a:lnTo>
                    <a:pt x="0" y="18618"/>
                  </a:lnTo>
                  <a:lnTo>
                    <a:pt x="0" y="1390218"/>
                  </a:lnTo>
                  <a:lnTo>
                    <a:pt x="904544" y="1390218"/>
                  </a:lnTo>
                  <a:lnTo>
                    <a:pt x="904544" y="18618"/>
                  </a:lnTo>
                  <a:lnTo>
                    <a:pt x="904544" y="0"/>
                  </a:lnTo>
                  <a:close/>
                </a:path>
              </a:pathLst>
            </a:custGeom>
            <a:solidFill>
              <a:srgbClr val="00793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386583" y="2909315"/>
              <a:ext cx="137160" cy="95250"/>
            </a:xfrm>
            <a:custGeom>
              <a:avLst/>
              <a:gdLst/>
              <a:ahLst/>
              <a:cxnLst/>
              <a:rect l="l" t="t" r="r" b="b"/>
              <a:pathLst>
                <a:path w="137160" h="95250">
                  <a:moveTo>
                    <a:pt x="136677" y="0"/>
                  </a:moveTo>
                  <a:lnTo>
                    <a:pt x="0" y="0"/>
                  </a:lnTo>
                  <a:lnTo>
                    <a:pt x="0" y="94818"/>
                  </a:lnTo>
                  <a:lnTo>
                    <a:pt x="136677" y="94818"/>
                  </a:lnTo>
                  <a:lnTo>
                    <a:pt x="136677" y="0"/>
                  </a:lnTo>
                  <a:close/>
                </a:path>
              </a:pathLst>
            </a:custGeom>
            <a:solidFill>
              <a:srgbClr val="4FA82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260092" y="2951987"/>
              <a:ext cx="965200" cy="1449070"/>
            </a:xfrm>
            <a:custGeom>
              <a:avLst/>
              <a:gdLst/>
              <a:ahLst/>
              <a:cxnLst/>
              <a:rect l="l" t="t" r="r" b="b"/>
              <a:pathLst>
                <a:path w="965200" h="1449070">
                  <a:moveTo>
                    <a:pt x="964653" y="1409293"/>
                  </a:moveTo>
                  <a:lnTo>
                    <a:pt x="961110" y="1393710"/>
                  </a:lnTo>
                  <a:lnTo>
                    <a:pt x="951636" y="1381290"/>
                  </a:lnTo>
                  <a:lnTo>
                    <a:pt x="937983" y="1373060"/>
                  </a:lnTo>
                  <a:lnTo>
                    <a:pt x="921905" y="1370088"/>
                  </a:lnTo>
                  <a:lnTo>
                    <a:pt x="42748" y="1370088"/>
                  </a:lnTo>
                  <a:lnTo>
                    <a:pt x="25869" y="1373060"/>
                  </a:lnTo>
                  <a:lnTo>
                    <a:pt x="12306" y="1381290"/>
                  </a:lnTo>
                  <a:lnTo>
                    <a:pt x="3276" y="1393710"/>
                  </a:lnTo>
                  <a:lnTo>
                    <a:pt x="0" y="1409293"/>
                  </a:lnTo>
                  <a:lnTo>
                    <a:pt x="3543" y="1424076"/>
                  </a:lnTo>
                  <a:lnTo>
                    <a:pt x="13004" y="1436585"/>
                  </a:lnTo>
                  <a:lnTo>
                    <a:pt x="26657" y="1445260"/>
                  </a:lnTo>
                  <a:lnTo>
                    <a:pt x="42748" y="1448498"/>
                  </a:lnTo>
                  <a:lnTo>
                    <a:pt x="921905" y="1448498"/>
                  </a:lnTo>
                  <a:lnTo>
                    <a:pt x="938771" y="1445514"/>
                  </a:lnTo>
                  <a:lnTo>
                    <a:pt x="952334" y="1437297"/>
                  </a:lnTo>
                  <a:lnTo>
                    <a:pt x="961364" y="1424863"/>
                  </a:lnTo>
                  <a:lnTo>
                    <a:pt x="964653" y="1409293"/>
                  </a:lnTo>
                  <a:close/>
                </a:path>
                <a:path w="965200" h="1449070">
                  <a:moveTo>
                    <a:pt x="964653" y="998651"/>
                  </a:moveTo>
                  <a:lnTo>
                    <a:pt x="961110" y="983145"/>
                  </a:lnTo>
                  <a:lnTo>
                    <a:pt x="951636" y="970534"/>
                  </a:lnTo>
                  <a:lnTo>
                    <a:pt x="937983" y="962393"/>
                  </a:lnTo>
                  <a:lnTo>
                    <a:pt x="921905" y="960247"/>
                  </a:lnTo>
                  <a:lnTo>
                    <a:pt x="42748" y="960247"/>
                  </a:lnTo>
                  <a:lnTo>
                    <a:pt x="25869" y="963168"/>
                  </a:lnTo>
                  <a:lnTo>
                    <a:pt x="12306" y="971219"/>
                  </a:lnTo>
                  <a:lnTo>
                    <a:pt x="3276" y="983399"/>
                  </a:lnTo>
                  <a:lnTo>
                    <a:pt x="0" y="998651"/>
                  </a:lnTo>
                  <a:lnTo>
                    <a:pt x="3543" y="1013142"/>
                  </a:lnTo>
                  <a:lnTo>
                    <a:pt x="13004" y="1025398"/>
                  </a:lnTo>
                  <a:lnTo>
                    <a:pt x="26657" y="1033894"/>
                  </a:lnTo>
                  <a:lnTo>
                    <a:pt x="42748" y="1037056"/>
                  </a:lnTo>
                  <a:lnTo>
                    <a:pt x="921905" y="1037056"/>
                  </a:lnTo>
                  <a:lnTo>
                    <a:pt x="938771" y="1034148"/>
                  </a:lnTo>
                  <a:lnTo>
                    <a:pt x="952334" y="1026083"/>
                  </a:lnTo>
                  <a:lnTo>
                    <a:pt x="961364" y="1013917"/>
                  </a:lnTo>
                  <a:lnTo>
                    <a:pt x="964653" y="998651"/>
                  </a:lnTo>
                  <a:close/>
                </a:path>
                <a:path w="965200" h="1449070">
                  <a:moveTo>
                    <a:pt x="964653" y="409549"/>
                  </a:moveTo>
                  <a:lnTo>
                    <a:pt x="961110" y="394754"/>
                  </a:lnTo>
                  <a:lnTo>
                    <a:pt x="951636" y="382244"/>
                  </a:lnTo>
                  <a:lnTo>
                    <a:pt x="937983" y="373583"/>
                  </a:lnTo>
                  <a:lnTo>
                    <a:pt x="921905" y="370344"/>
                  </a:lnTo>
                  <a:lnTo>
                    <a:pt x="42748" y="370344"/>
                  </a:lnTo>
                  <a:lnTo>
                    <a:pt x="25869" y="373316"/>
                  </a:lnTo>
                  <a:lnTo>
                    <a:pt x="12306" y="381546"/>
                  </a:lnTo>
                  <a:lnTo>
                    <a:pt x="3276" y="393966"/>
                  </a:lnTo>
                  <a:lnTo>
                    <a:pt x="0" y="409549"/>
                  </a:lnTo>
                  <a:lnTo>
                    <a:pt x="3543" y="424332"/>
                  </a:lnTo>
                  <a:lnTo>
                    <a:pt x="13004" y="436841"/>
                  </a:lnTo>
                  <a:lnTo>
                    <a:pt x="26657" y="445516"/>
                  </a:lnTo>
                  <a:lnTo>
                    <a:pt x="42748" y="448754"/>
                  </a:lnTo>
                  <a:lnTo>
                    <a:pt x="921905" y="448754"/>
                  </a:lnTo>
                  <a:lnTo>
                    <a:pt x="938771" y="445770"/>
                  </a:lnTo>
                  <a:lnTo>
                    <a:pt x="952334" y="437553"/>
                  </a:lnTo>
                  <a:lnTo>
                    <a:pt x="961364" y="425119"/>
                  </a:lnTo>
                  <a:lnTo>
                    <a:pt x="964653" y="409549"/>
                  </a:lnTo>
                  <a:close/>
                </a:path>
                <a:path w="965200" h="1449070">
                  <a:moveTo>
                    <a:pt x="964653" y="39204"/>
                  </a:moveTo>
                  <a:lnTo>
                    <a:pt x="961110" y="23634"/>
                  </a:lnTo>
                  <a:lnTo>
                    <a:pt x="951636" y="11201"/>
                  </a:lnTo>
                  <a:lnTo>
                    <a:pt x="937983" y="2984"/>
                  </a:lnTo>
                  <a:lnTo>
                    <a:pt x="921905" y="0"/>
                  </a:lnTo>
                  <a:lnTo>
                    <a:pt x="42748" y="0"/>
                  </a:lnTo>
                  <a:lnTo>
                    <a:pt x="25869" y="3238"/>
                  </a:lnTo>
                  <a:lnTo>
                    <a:pt x="12306" y="11912"/>
                  </a:lnTo>
                  <a:lnTo>
                    <a:pt x="3276" y="24422"/>
                  </a:lnTo>
                  <a:lnTo>
                    <a:pt x="0" y="39204"/>
                  </a:lnTo>
                  <a:lnTo>
                    <a:pt x="3543" y="54000"/>
                  </a:lnTo>
                  <a:lnTo>
                    <a:pt x="13004" y="66509"/>
                  </a:lnTo>
                  <a:lnTo>
                    <a:pt x="26657" y="75171"/>
                  </a:lnTo>
                  <a:lnTo>
                    <a:pt x="42748" y="78409"/>
                  </a:lnTo>
                  <a:lnTo>
                    <a:pt x="921905" y="78409"/>
                  </a:lnTo>
                  <a:lnTo>
                    <a:pt x="938771" y="75438"/>
                  </a:lnTo>
                  <a:lnTo>
                    <a:pt x="952334" y="67208"/>
                  </a:lnTo>
                  <a:lnTo>
                    <a:pt x="961364" y="54787"/>
                  </a:lnTo>
                  <a:lnTo>
                    <a:pt x="964653" y="39204"/>
                  </a:lnTo>
                  <a:close/>
                </a:path>
              </a:pathLst>
            </a:custGeom>
            <a:solidFill>
              <a:srgbClr val="94C56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1639" y="3460927"/>
              <a:ext cx="389106" cy="412492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3436937" y="3444239"/>
              <a:ext cx="368300" cy="656590"/>
            </a:xfrm>
            <a:custGeom>
              <a:avLst/>
              <a:gdLst/>
              <a:ahLst/>
              <a:cxnLst/>
              <a:rect l="l" t="t" r="r" b="b"/>
              <a:pathLst>
                <a:path w="368300" h="656589">
                  <a:moveTo>
                    <a:pt x="183816" y="0"/>
                  </a:moveTo>
                  <a:lnTo>
                    <a:pt x="158275" y="92531"/>
                  </a:lnTo>
                  <a:lnTo>
                    <a:pt x="139651" y="149704"/>
                  </a:lnTo>
                  <a:lnTo>
                    <a:pt x="118847" y="195213"/>
                  </a:lnTo>
                  <a:lnTo>
                    <a:pt x="86762" y="252755"/>
                  </a:lnTo>
                  <a:lnTo>
                    <a:pt x="63229" y="294381"/>
                  </a:lnTo>
                  <a:lnTo>
                    <a:pt x="40647" y="337471"/>
                  </a:lnTo>
                  <a:lnTo>
                    <a:pt x="21156" y="381820"/>
                  </a:lnTo>
                  <a:lnTo>
                    <a:pt x="6893" y="427224"/>
                  </a:lnTo>
                  <a:lnTo>
                    <a:pt x="0" y="473479"/>
                  </a:lnTo>
                  <a:lnTo>
                    <a:pt x="2613" y="520382"/>
                  </a:lnTo>
                  <a:lnTo>
                    <a:pt x="16874" y="567728"/>
                  </a:lnTo>
                  <a:lnTo>
                    <a:pt x="48544" y="609277"/>
                  </a:lnTo>
                  <a:lnTo>
                    <a:pt x="104852" y="641916"/>
                  </a:lnTo>
                  <a:lnTo>
                    <a:pt x="151871" y="653819"/>
                  </a:lnTo>
                  <a:lnTo>
                    <a:pt x="201133" y="656132"/>
                  </a:lnTo>
                  <a:lnTo>
                    <a:pt x="249241" y="649058"/>
                  </a:lnTo>
                  <a:lnTo>
                    <a:pt x="292800" y="632802"/>
                  </a:lnTo>
                  <a:lnTo>
                    <a:pt x="328414" y="607566"/>
                  </a:lnTo>
                  <a:lnTo>
                    <a:pt x="352687" y="573557"/>
                  </a:lnTo>
                  <a:lnTo>
                    <a:pt x="366127" y="526215"/>
                  </a:lnTo>
                  <a:lnTo>
                    <a:pt x="367990" y="479316"/>
                  </a:lnTo>
                  <a:lnTo>
                    <a:pt x="360481" y="433062"/>
                  </a:lnTo>
                  <a:lnTo>
                    <a:pt x="345808" y="387658"/>
                  </a:lnTo>
                  <a:lnTo>
                    <a:pt x="326177" y="343308"/>
                  </a:lnTo>
                  <a:lnTo>
                    <a:pt x="303795" y="300215"/>
                  </a:lnTo>
                  <a:lnTo>
                    <a:pt x="280869" y="258584"/>
                  </a:lnTo>
                  <a:lnTo>
                    <a:pt x="260941" y="219640"/>
                  </a:lnTo>
                  <a:lnTo>
                    <a:pt x="242288" y="177414"/>
                  </a:lnTo>
                  <a:lnTo>
                    <a:pt x="225457" y="134456"/>
                  </a:lnTo>
                  <a:lnTo>
                    <a:pt x="210994" y="93319"/>
                  </a:lnTo>
                  <a:lnTo>
                    <a:pt x="183816" y="0"/>
                  </a:lnTo>
                  <a:close/>
                </a:path>
              </a:pathLst>
            </a:custGeom>
            <a:solidFill>
              <a:srgbClr val="00793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6399" y="3933444"/>
              <a:ext cx="95500" cy="111465"/>
            </a:xfrm>
            <a:prstGeom prst="rect">
              <a:avLst/>
            </a:prstGeom>
          </p:spPr>
        </p:pic>
      </p:grpSp>
      <p:sp>
        <p:nvSpPr>
          <p:cNvPr id="28" name="object 2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/>
              <a:t>Sustainability</a:t>
            </a:r>
            <a:r>
              <a:rPr dirty="0" spc="-90"/>
              <a:t> </a:t>
            </a:r>
            <a:r>
              <a:rPr dirty="0"/>
              <a:t>–</a:t>
            </a:r>
            <a:r>
              <a:rPr dirty="0" spc="-90"/>
              <a:t> </a:t>
            </a:r>
            <a:r>
              <a:rPr dirty="0"/>
              <a:t>Implication</a:t>
            </a:r>
            <a:r>
              <a:rPr dirty="0" spc="-90"/>
              <a:t> </a:t>
            </a:r>
            <a:r>
              <a:rPr dirty="0"/>
              <a:t>on</a:t>
            </a:r>
            <a:r>
              <a:rPr dirty="0" spc="-90"/>
              <a:t> </a:t>
            </a:r>
            <a:r>
              <a:rPr dirty="0" spc="-10"/>
              <a:t>Coatings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03300" y="1928251"/>
            <a:ext cx="3223260" cy="894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Product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Carbon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Footprint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39400"/>
              </a:buClr>
              <a:buFont typeface="Wingdings"/>
              <a:buChar char=""/>
            </a:pPr>
            <a:endParaRPr sz="17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lr>
                <a:srgbClr val="F39400"/>
              </a:buClr>
              <a:buFont typeface="Wingdings"/>
              <a:buChar char="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Chemicals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Concern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804" y="0"/>
            <a:ext cx="4995659" cy="599389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0730" cy="6858000"/>
          </a:xfrm>
          <a:custGeom>
            <a:avLst/>
            <a:gdLst/>
            <a:ahLst/>
            <a:cxnLst/>
            <a:rect l="l" t="t" r="r" b="b"/>
            <a:pathLst>
              <a:path w="12190730" h="6858000">
                <a:moveTo>
                  <a:pt x="12190476" y="0"/>
                </a:moveTo>
                <a:lnTo>
                  <a:pt x="0" y="0"/>
                </a:lnTo>
                <a:lnTo>
                  <a:pt x="0" y="6858000"/>
                </a:lnTo>
                <a:lnTo>
                  <a:pt x="12190476" y="6858000"/>
                </a:lnTo>
                <a:lnTo>
                  <a:pt x="12190476" y="0"/>
                </a:lnTo>
                <a:close/>
              </a:path>
            </a:pathLst>
          </a:custGeom>
          <a:solidFill>
            <a:srgbClr val="F394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7332" y="2318004"/>
              <a:ext cx="6182867" cy="223418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89269" cy="6857999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91439" y="6576378"/>
            <a:ext cx="12763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89"/>
              </a:lnSpc>
            </a:pPr>
            <a:r>
              <a:rPr dirty="0" sz="180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8167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FFFFFF"/>
                </a:solidFill>
              </a:rPr>
              <a:t>Let’s</a:t>
            </a:r>
            <a:r>
              <a:rPr dirty="0" sz="3600" spc="-45">
                <a:solidFill>
                  <a:srgbClr val="FFFFFF"/>
                </a:solidFill>
              </a:rPr>
              <a:t> </a:t>
            </a:r>
            <a:r>
              <a:rPr dirty="0" sz="3600">
                <a:solidFill>
                  <a:srgbClr val="FFFFFF"/>
                </a:solidFill>
              </a:rPr>
              <a:t>talk</a:t>
            </a:r>
            <a:r>
              <a:rPr dirty="0" sz="3600" spc="-40">
                <a:solidFill>
                  <a:srgbClr val="FFFFFF"/>
                </a:solidFill>
              </a:rPr>
              <a:t> </a:t>
            </a:r>
            <a:r>
              <a:rPr dirty="0" sz="3600">
                <a:solidFill>
                  <a:srgbClr val="FFFFFF"/>
                </a:solidFill>
              </a:rPr>
              <a:t>about</a:t>
            </a:r>
            <a:r>
              <a:rPr dirty="0" sz="3600" spc="-35">
                <a:solidFill>
                  <a:srgbClr val="FFFFFF"/>
                </a:solidFill>
              </a:rPr>
              <a:t> </a:t>
            </a:r>
            <a:r>
              <a:rPr dirty="0" sz="3600">
                <a:solidFill>
                  <a:srgbClr val="FFFFFF"/>
                </a:solidFill>
              </a:rPr>
              <a:t>your</a:t>
            </a:r>
            <a:r>
              <a:rPr dirty="0" sz="3600" spc="-25">
                <a:solidFill>
                  <a:srgbClr val="FFFFFF"/>
                </a:solidFill>
              </a:rPr>
              <a:t> </a:t>
            </a:r>
            <a:r>
              <a:rPr dirty="0" sz="3600">
                <a:solidFill>
                  <a:srgbClr val="FFFFFF"/>
                </a:solidFill>
              </a:rPr>
              <a:t>needs</a:t>
            </a:r>
            <a:r>
              <a:rPr dirty="0" sz="3600" spc="-40">
                <a:solidFill>
                  <a:srgbClr val="FFFFFF"/>
                </a:solidFill>
              </a:rPr>
              <a:t> </a:t>
            </a:r>
            <a:r>
              <a:rPr dirty="0" sz="3600" spc="-25">
                <a:solidFill>
                  <a:srgbClr val="FFFFFF"/>
                </a:solidFill>
              </a:rPr>
              <a:t>in </a:t>
            </a:r>
            <a:r>
              <a:rPr dirty="0" sz="3600" spc="-10">
                <a:solidFill>
                  <a:srgbClr val="FFFFFF"/>
                </a:solidFill>
              </a:rPr>
              <a:t>construction.</a:t>
            </a:r>
            <a:endParaRPr sz="3600"/>
          </a:p>
        </p:txBody>
      </p:sp>
      <p:sp>
        <p:nvSpPr>
          <p:cNvPr id="8" name="object 8" descr=""/>
          <p:cNvSpPr/>
          <p:nvPr/>
        </p:nvSpPr>
        <p:spPr>
          <a:xfrm>
            <a:off x="132587" y="5472684"/>
            <a:ext cx="4578350" cy="1385570"/>
          </a:xfrm>
          <a:custGeom>
            <a:avLst/>
            <a:gdLst/>
            <a:ahLst/>
            <a:cxnLst/>
            <a:rect l="l" t="t" r="r" b="b"/>
            <a:pathLst>
              <a:path w="4578350" h="1385570">
                <a:moveTo>
                  <a:pt x="4578096" y="0"/>
                </a:moveTo>
                <a:lnTo>
                  <a:pt x="0" y="0"/>
                </a:lnTo>
                <a:lnTo>
                  <a:pt x="0" y="1385315"/>
                </a:lnTo>
                <a:lnTo>
                  <a:pt x="4578096" y="1385315"/>
                </a:lnTo>
                <a:lnTo>
                  <a:pt x="4578096" y="0"/>
                </a:lnTo>
                <a:close/>
              </a:path>
            </a:pathLst>
          </a:custGeom>
          <a:solidFill>
            <a:srgbClr val="F394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19379" y="5453760"/>
            <a:ext cx="455485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Eric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O’Bryan</a:t>
            </a:r>
            <a:endParaRPr sz="1800">
              <a:latin typeface="Arial"/>
              <a:cs typeface="Arial"/>
            </a:endParaRPr>
          </a:p>
          <a:p>
            <a:pPr marL="12700" marR="1590675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BASF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Construction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 Solutions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Dispersions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Resins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Building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Envelope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Segment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Manager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eric.obryan@basf.com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14312" y="6499049"/>
            <a:ext cx="1536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latin typeface="Arial"/>
                <a:cs typeface="Arial"/>
              </a:rPr>
              <a:t>19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Disclaimer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723130" algn="l"/>
              </a:tabLst>
            </a:pPr>
            <a:r>
              <a:rPr dirty="0" b="0">
                <a:latin typeface="Arial"/>
                <a:cs typeface="Arial"/>
              </a:rPr>
              <a:t>While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the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descriptions,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designs,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data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and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information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contained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herein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are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presented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in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good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faith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spc="-25" b="0">
                <a:latin typeface="Arial"/>
                <a:cs typeface="Arial"/>
              </a:rPr>
              <a:t>and </a:t>
            </a:r>
            <a:r>
              <a:rPr dirty="0" b="0">
                <a:latin typeface="Arial"/>
                <a:cs typeface="Arial"/>
              </a:rPr>
              <a:t>believed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to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be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accurate,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they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are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provided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spc="-25" b="0">
                <a:latin typeface="Arial"/>
                <a:cs typeface="Arial"/>
              </a:rPr>
              <a:t>for</a:t>
            </a:r>
            <a:r>
              <a:rPr dirty="0" b="0">
                <a:latin typeface="Arial"/>
                <a:cs typeface="Arial"/>
              </a:rPr>
              <a:t>	guidance</a:t>
            </a:r>
            <a:r>
              <a:rPr dirty="0" spc="-40" b="0">
                <a:latin typeface="Arial"/>
                <a:cs typeface="Arial"/>
              </a:rPr>
              <a:t> </a:t>
            </a:r>
            <a:r>
              <a:rPr dirty="0" spc="-10" b="0">
                <a:latin typeface="Arial"/>
                <a:cs typeface="Arial"/>
              </a:rPr>
              <a:t>only.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Because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many</a:t>
            </a:r>
            <a:r>
              <a:rPr dirty="0" spc="-4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factors</a:t>
            </a:r>
            <a:r>
              <a:rPr dirty="0" spc="-5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may</a:t>
            </a:r>
            <a:r>
              <a:rPr dirty="0" spc="-4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affect</a:t>
            </a:r>
            <a:r>
              <a:rPr dirty="0" spc="-4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processing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spc="-25" b="0">
                <a:latin typeface="Arial"/>
                <a:cs typeface="Arial"/>
              </a:rPr>
              <a:t>or </a:t>
            </a:r>
            <a:r>
              <a:rPr dirty="0" b="0">
                <a:latin typeface="Arial"/>
                <a:cs typeface="Arial"/>
              </a:rPr>
              <a:t>application/use, BASF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recommends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that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the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reader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make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tests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to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determine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the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suitability of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product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for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spc="-50" b="0">
                <a:latin typeface="Arial"/>
                <a:cs typeface="Arial"/>
              </a:rPr>
              <a:t>a </a:t>
            </a:r>
            <a:r>
              <a:rPr dirty="0" b="0">
                <a:latin typeface="Arial"/>
                <a:cs typeface="Arial"/>
              </a:rPr>
              <a:t>particular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purpose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prior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to</a:t>
            </a:r>
            <a:r>
              <a:rPr dirty="0" spc="-4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use.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/>
              <a:t>NO</a:t>
            </a:r>
            <a:r>
              <a:rPr dirty="0" spc="-30"/>
              <a:t> </a:t>
            </a:r>
            <a:r>
              <a:rPr dirty="0"/>
              <a:t>WARRANTIES</a:t>
            </a:r>
            <a:r>
              <a:rPr dirty="0" spc="15"/>
              <a:t> </a:t>
            </a:r>
            <a:r>
              <a:rPr dirty="0"/>
              <a:t>OF</a:t>
            </a:r>
            <a:r>
              <a:rPr dirty="0" spc="-110"/>
              <a:t> </a:t>
            </a:r>
            <a:r>
              <a:rPr dirty="0"/>
              <a:t>ANY</a:t>
            </a:r>
            <a:r>
              <a:rPr dirty="0" spc="-10"/>
              <a:t> </a:t>
            </a:r>
            <a:r>
              <a:rPr dirty="0"/>
              <a:t>KIND,</a:t>
            </a:r>
            <a:r>
              <a:rPr dirty="0" spc="-30"/>
              <a:t> </a:t>
            </a:r>
            <a:r>
              <a:rPr dirty="0"/>
              <a:t>EITHER</a:t>
            </a:r>
            <a:r>
              <a:rPr dirty="0" spc="-45"/>
              <a:t> </a:t>
            </a:r>
            <a:r>
              <a:rPr dirty="0"/>
              <a:t>EXPRESSED</a:t>
            </a:r>
            <a:r>
              <a:rPr dirty="0" spc="-25"/>
              <a:t> </a:t>
            </a:r>
            <a:r>
              <a:rPr dirty="0"/>
              <a:t>OR</a:t>
            </a:r>
            <a:r>
              <a:rPr dirty="0" spc="-45"/>
              <a:t> </a:t>
            </a:r>
            <a:r>
              <a:rPr dirty="0" spc="-10"/>
              <a:t>IMPLIED, </a:t>
            </a:r>
            <a:r>
              <a:rPr dirty="0"/>
              <a:t>INCLUDING,</a:t>
            </a:r>
            <a:r>
              <a:rPr dirty="0" spc="-30"/>
              <a:t> </a:t>
            </a:r>
            <a:r>
              <a:rPr dirty="0"/>
              <a:t>BUT</a:t>
            </a:r>
            <a:r>
              <a:rPr dirty="0" spc="-15"/>
              <a:t> </a:t>
            </a:r>
            <a:r>
              <a:rPr dirty="0"/>
              <a:t>NOT</a:t>
            </a:r>
            <a:r>
              <a:rPr dirty="0" spc="-25"/>
              <a:t> </a:t>
            </a:r>
            <a:r>
              <a:rPr dirty="0"/>
              <a:t>LIMITED</a:t>
            </a:r>
            <a:r>
              <a:rPr dirty="0" spc="-40"/>
              <a:t> </a:t>
            </a:r>
            <a:r>
              <a:rPr dirty="0"/>
              <a:t>TO,</a:t>
            </a:r>
            <a:r>
              <a:rPr dirty="0" spc="-25"/>
              <a:t> </a:t>
            </a:r>
            <a:r>
              <a:rPr dirty="0" spc="-10"/>
              <a:t>WARRANTIES</a:t>
            </a:r>
            <a:r>
              <a:rPr dirty="0" spc="25"/>
              <a:t> </a:t>
            </a:r>
            <a:r>
              <a:rPr dirty="0"/>
              <a:t>OF</a:t>
            </a:r>
            <a:r>
              <a:rPr dirty="0" spc="-25"/>
              <a:t> </a:t>
            </a:r>
            <a:r>
              <a:rPr dirty="0" spc="-10"/>
              <a:t>MERCHANTABILITY</a:t>
            </a:r>
            <a:r>
              <a:rPr dirty="0" spc="-20"/>
              <a:t> </a:t>
            </a:r>
            <a:r>
              <a:rPr dirty="0"/>
              <a:t>OR</a:t>
            </a:r>
            <a:r>
              <a:rPr dirty="0" spc="-25"/>
              <a:t> </a:t>
            </a:r>
            <a:r>
              <a:rPr dirty="0"/>
              <a:t>FITNESS</a:t>
            </a:r>
            <a:r>
              <a:rPr dirty="0" spc="-30"/>
              <a:t> </a:t>
            </a:r>
            <a:r>
              <a:rPr dirty="0"/>
              <a:t>FOR</a:t>
            </a:r>
            <a:r>
              <a:rPr dirty="0" spc="-90"/>
              <a:t> </a:t>
            </a:r>
            <a:r>
              <a:rPr dirty="0" spc="-50"/>
              <a:t>A </a:t>
            </a:r>
            <a:r>
              <a:rPr dirty="0" spc="-10"/>
              <a:t>PARTICULAR</a:t>
            </a:r>
            <a:r>
              <a:rPr dirty="0" spc="-30"/>
              <a:t> </a:t>
            </a:r>
            <a:r>
              <a:rPr dirty="0"/>
              <a:t>PURPOSE,</a:t>
            </a:r>
            <a:r>
              <a:rPr dirty="0" spc="-100"/>
              <a:t> </a:t>
            </a:r>
            <a:r>
              <a:rPr dirty="0"/>
              <a:t>ARE</a:t>
            </a:r>
            <a:r>
              <a:rPr dirty="0" spc="5"/>
              <a:t> </a:t>
            </a:r>
            <a:r>
              <a:rPr dirty="0"/>
              <a:t>MADE</a:t>
            </a:r>
            <a:r>
              <a:rPr dirty="0" spc="5"/>
              <a:t> </a:t>
            </a:r>
            <a:r>
              <a:rPr dirty="0"/>
              <a:t>REGARDING</a:t>
            </a:r>
            <a:r>
              <a:rPr dirty="0" spc="20"/>
              <a:t> </a:t>
            </a:r>
            <a:r>
              <a:rPr dirty="0"/>
              <a:t>PRODUCTS</a:t>
            </a:r>
            <a:r>
              <a:rPr dirty="0" spc="-40"/>
              <a:t> </a:t>
            </a:r>
            <a:r>
              <a:rPr dirty="0"/>
              <a:t>DESCRIBED</a:t>
            </a:r>
            <a:r>
              <a:rPr dirty="0" spc="-30"/>
              <a:t> </a:t>
            </a:r>
            <a:r>
              <a:rPr dirty="0"/>
              <a:t>OR</a:t>
            </a:r>
            <a:r>
              <a:rPr dirty="0" spc="-40"/>
              <a:t> </a:t>
            </a:r>
            <a:r>
              <a:rPr dirty="0"/>
              <a:t>DESIGNS,</a:t>
            </a:r>
            <a:r>
              <a:rPr dirty="0" spc="-45"/>
              <a:t> </a:t>
            </a:r>
            <a:r>
              <a:rPr dirty="0" spc="-80"/>
              <a:t>DATA</a:t>
            </a:r>
            <a:r>
              <a:rPr dirty="0" spc="-45"/>
              <a:t> </a:t>
            </a:r>
            <a:r>
              <a:rPr dirty="0" spc="-25"/>
              <a:t>OR </a:t>
            </a:r>
            <a:r>
              <a:rPr dirty="0" spc="-10"/>
              <a:t>INFORMATION</a:t>
            </a:r>
            <a:r>
              <a:rPr dirty="0" spc="-30"/>
              <a:t> </a:t>
            </a:r>
            <a:r>
              <a:rPr dirty="0"/>
              <a:t>SET</a:t>
            </a:r>
            <a:r>
              <a:rPr dirty="0" spc="-40"/>
              <a:t> </a:t>
            </a:r>
            <a:r>
              <a:rPr dirty="0"/>
              <a:t>FORTH,</a:t>
            </a:r>
            <a:r>
              <a:rPr dirty="0" spc="-40"/>
              <a:t> </a:t>
            </a:r>
            <a:r>
              <a:rPr dirty="0"/>
              <a:t>OR</a:t>
            </a:r>
            <a:r>
              <a:rPr dirty="0" spc="-35"/>
              <a:t> </a:t>
            </a:r>
            <a:r>
              <a:rPr dirty="0" spc="-10"/>
              <a:t>THAT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PRODUCTS,</a:t>
            </a:r>
            <a:r>
              <a:rPr dirty="0" spc="-30"/>
              <a:t> </a:t>
            </a:r>
            <a:r>
              <a:rPr dirty="0"/>
              <a:t>DESCRIPTIONS,</a:t>
            </a:r>
            <a:r>
              <a:rPr dirty="0" spc="-40"/>
              <a:t> </a:t>
            </a:r>
            <a:r>
              <a:rPr dirty="0"/>
              <a:t>DESIGNS,</a:t>
            </a:r>
            <a:r>
              <a:rPr dirty="0" spc="-25"/>
              <a:t> </a:t>
            </a:r>
            <a:r>
              <a:rPr dirty="0" spc="-80"/>
              <a:t>DATA</a:t>
            </a:r>
            <a:r>
              <a:rPr dirty="0" spc="-45"/>
              <a:t> </a:t>
            </a:r>
            <a:r>
              <a:rPr dirty="0" spc="-25"/>
              <a:t>OR </a:t>
            </a:r>
            <a:r>
              <a:rPr dirty="0" spc="-10"/>
              <a:t>INFORMATION</a:t>
            </a:r>
            <a:r>
              <a:rPr dirty="0" spc="-5"/>
              <a:t> </a:t>
            </a:r>
            <a:r>
              <a:rPr dirty="0" spc="-45"/>
              <a:t>MAY</a:t>
            </a:r>
            <a:r>
              <a:rPr dirty="0" spc="-20"/>
              <a:t> </a:t>
            </a:r>
            <a:r>
              <a:rPr dirty="0"/>
              <a:t>BE</a:t>
            </a:r>
            <a:r>
              <a:rPr dirty="0" spc="-30"/>
              <a:t> </a:t>
            </a:r>
            <a:r>
              <a:rPr dirty="0"/>
              <a:t>USED</a:t>
            </a:r>
            <a:r>
              <a:rPr dirty="0" spc="-25"/>
              <a:t> </a:t>
            </a:r>
            <a:r>
              <a:rPr dirty="0"/>
              <a:t>WITHOUT</a:t>
            </a:r>
            <a:r>
              <a:rPr dirty="0" spc="-50"/>
              <a:t> </a:t>
            </a:r>
            <a:r>
              <a:rPr dirty="0"/>
              <a:t>INFRINGING</a:t>
            </a:r>
            <a:r>
              <a:rPr dirty="0" spc="-40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INTELLECTUAL</a:t>
            </a:r>
            <a:r>
              <a:rPr dirty="0" spc="-30"/>
              <a:t> </a:t>
            </a:r>
            <a:r>
              <a:rPr dirty="0"/>
              <a:t>PROPERTY</a:t>
            </a:r>
            <a:r>
              <a:rPr dirty="0" spc="-65"/>
              <a:t> </a:t>
            </a:r>
            <a:r>
              <a:rPr dirty="0"/>
              <a:t>RIGHTS</a:t>
            </a:r>
            <a:r>
              <a:rPr dirty="0" spc="-30"/>
              <a:t> </a:t>
            </a:r>
            <a:r>
              <a:rPr dirty="0" spc="-25"/>
              <a:t>OF</a:t>
            </a:r>
          </a:p>
          <a:p>
            <a:pPr marL="12700" marR="289560">
              <a:lnSpc>
                <a:spcPct val="100000"/>
              </a:lnSpc>
            </a:pPr>
            <a:r>
              <a:rPr dirty="0"/>
              <a:t>OTHERS.</a:t>
            </a:r>
            <a:r>
              <a:rPr dirty="0" spc="-40"/>
              <a:t> </a:t>
            </a:r>
            <a:r>
              <a:rPr dirty="0" b="0">
                <a:latin typeface="Arial"/>
                <a:cs typeface="Arial"/>
              </a:rPr>
              <a:t>In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no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case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shall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the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descriptions,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information,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data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or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designs provided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be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considered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part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spc="-25" b="0">
                <a:latin typeface="Arial"/>
                <a:cs typeface="Arial"/>
              </a:rPr>
              <a:t>of </a:t>
            </a:r>
            <a:r>
              <a:rPr dirty="0" b="0">
                <a:latin typeface="Arial"/>
                <a:cs typeface="Arial"/>
              </a:rPr>
              <a:t>BASF's</a:t>
            </a:r>
            <a:r>
              <a:rPr dirty="0" spc="-7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terms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and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conditions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of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sale.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Further,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the</a:t>
            </a:r>
            <a:r>
              <a:rPr dirty="0" spc="-4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descriptions,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designs,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data,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and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information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furnished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spc="-25" b="0">
                <a:latin typeface="Arial"/>
                <a:cs typeface="Arial"/>
              </a:rPr>
              <a:t>by </a:t>
            </a:r>
            <a:r>
              <a:rPr dirty="0" b="0">
                <a:latin typeface="Arial"/>
                <a:cs typeface="Arial"/>
              </a:rPr>
              <a:t>BASF</a:t>
            </a:r>
            <a:r>
              <a:rPr dirty="0" spc="-4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hereunder</a:t>
            </a:r>
            <a:r>
              <a:rPr dirty="0" spc="-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are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given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gratis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and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BASF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assumes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no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obligation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or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liability</a:t>
            </a:r>
            <a:r>
              <a:rPr dirty="0" spc="-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for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the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descriptions,</a:t>
            </a:r>
            <a:r>
              <a:rPr dirty="0" spc="-10" b="0">
                <a:latin typeface="Arial"/>
                <a:cs typeface="Arial"/>
              </a:rPr>
              <a:t> designs, </a:t>
            </a:r>
            <a:r>
              <a:rPr dirty="0" b="0">
                <a:latin typeface="Arial"/>
                <a:cs typeface="Arial"/>
              </a:rPr>
              <a:t>data</a:t>
            </a:r>
            <a:r>
              <a:rPr dirty="0" spc="-4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or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information</a:t>
            </a:r>
            <a:r>
              <a:rPr dirty="0" spc="-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given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or</a:t>
            </a:r>
            <a:r>
              <a:rPr dirty="0" spc="-2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results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obtained</a:t>
            </a:r>
            <a:r>
              <a:rPr dirty="0" spc="-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all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such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being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given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and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accepted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at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the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reader's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risk.</a:t>
            </a:r>
            <a:r>
              <a:rPr dirty="0" spc="-15" b="0">
                <a:latin typeface="Arial"/>
                <a:cs typeface="Arial"/>
              </a:rPr>
              <a:t> </a:t>
            </a:r>
            <a:r>
              <a:rPr dirty="0" spc="-10" b="0">
                <a:latin typeface="Arial"/>
                <a:cs typeface="Arial"/>
              </a:rPr>
              <a:t>(2023)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b="0">
                <a:latin typeface="Arial"/>
                <a:cs typeface="Arial"/>
              </a:rPr>
              <a:t>©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BASF</a:t>
            </a:r>
            <a:r>
              <a:rPr dirty="0" spc="-3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Corporation,</a:t>
            </a:r>
            <a:r>
              <a:rPr dirty="0" spc="5" b="0">
                <a:latin typeface="Arial"/>
                <a:cs typeface="Arial"/>
              </a:rPr>
              <a:t> </a:t>
            </a:r>
            <a:r>
              <a:rPr dirty="0" spc="-20" b="0">
                <a:latin typeface="Arial"/>
                <a:cs typeface="Arial"/>
              </a:rPr>
              <a:t>2023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0730" cy="6858000"/>
          </a:xfrm>
          <a:custGeom>
            <a:avLst/>
            <a:gdLst/>
            <a:ahLst/>
            <a:cxnLst/>
            <a:rect l="l" t="t" r="r" b="b"/>
            <a:pathLst>
              <a:path w="12190730" h="6858000">
                <a:moveTo>
                  <a:pt x="12190476" y="0"/>
                </a:moveTo>
                <a:lnTo>
                  <a:pt x="0" y="0"/>
                </a:lnTo>
                <a:lnTo>
                  <a:pt x="0" y="6858000"/>
                </a:lnTo>
                <a:lnTo>
                  <a:pt x="12190476" y="6858000"/>
                </a:lnTo>
                <a:lnTo>
                  <a:pt x="12190476" y="0"/>
                </a:lnTo>
                <a:close/>
              </a:path>
            </a:pathLst>
          </a:custGeom>
          <a:solidFill>
            <a:srgbClr val="F394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7332" y="2318004"/>
            <a:ext cx="6182867" cy="22341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BASF SE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Markus Jaeger</dc:creator>
  <dc:title>PowerPoint-Präsentation</dc:title>
  <dcterms:created xsi:type="dcterms:W3CDTF">2023-09-23T09:10:56Z</dcterms:created>
  <dcterms:modified xsi:type="dcterms:W3CDTF">2023-09-23T09:10:56Z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_to_AIP">
    <vt:lpwstr>0</vt:lpwstr>
  </property>
  <property fmtid="{D5CDD505-2E9C-101B-9397-08002B2CF9AE}" pid="3" name="Created">
    <vt:filetime>2023-09-19T00:00:00Z</vt:filetime>
  </property>
  <property fmtid="{D5CDD505-2E9C-101B-9397-08002B2CF9AE}" pid="4" name="Creator">
    <vt:lpwstr>Acrobat PDFMaker 23 for PowerPoint</vt:lpwstr>
  </property>
  <property fmtid="{D5CDD505-2E9C-101B-9397-08002B2CF9AE}" pid="5" name="LastSaved">
    <vt:filetime>2023-09-23T00:00:00Z</vt:filetime>
  </property>
  <property fmtid="{D5CDD505-2E9C-101B-9397-08002B2CF9AE}" pid="6" name="Producer">
    <vt:lpwstr>Adobe PDF Library 23.3.45</vt:lpwstr>
  </property>
</Properties>
</file>